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07" r:id="rId6"/>
    <p:sldId id="308" r:id="rId7"/>
    <p:sldId id="278" r:id="rId8"/>
    <p:sldId id="309" r:id="rId9"/>
    <p:sldId id="326" r:id="rId10"/>
    <p:sldId id="263" r:id="rId11"/>
    <p:sldId id="318" r:id="rId12"/>
    <p:sldId id="319" r:id="rId13"/>
    <p:sldId id="320" r:id="rId14"/>
    <p:sldId id="322" r:id="rId15"/>
    <p:sldId id="321" r:id="rId16"/>
    <p:sldId id="323" r:id="rId17"/>
    <p:sldId id="324" r:id="rId18"/>
    <p:sldId id="325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iBizAfrica</a:t>
            </a:r>
            <a:r>
              <a:rPr lang="en-US" dirty="0"/>
              <a:t> Web Development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24A96-CEBF-416D-AAB4-9129EB04B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A1D0-45F4-452D-91C1-8B8F1498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104874"/>
            <a:ext cx="10094259" cy="46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D182B-2FEA-4045-8143-FF9360C3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E805-2052-47C6-AE4F-BE991018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836110"/>
            <a:ext cx="11250706" cy="51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60C4-D382-46A2-BCB6-1EF0B186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9A030-4B61-481D-90CB-F810E074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5" y="839687"/>
            <a:ext cx="11187953" cy="51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78C6-4F0C-4E3D-AD4B-FABC429B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A9C82-F1D3-45A1-9468-FBA5DF55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1054212"/>
            <a:ext cx="10255624" cy="47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02A0-48F9-4E36-AB52-BA71D3E1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78582-503B-4CB2-8880-40CF1D14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78779"/>
            <a:ext cx="9296400" cy="43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965-963E-4FC1-AE6E-16F28CAB1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4F4-F966-4112-929E-4B7E036EA7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0894" y="914400"/>
            <a:ext cx="5355874" cy="50292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/>
              <a:t>Accessing real patients’ data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Integrating payments into the platform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Accessing personal data in the frontend using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2942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753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232837"/>
              </p:ext>
            </p:extLst>
          </p:nvPr>
        </p:nvGraphicFramePr>
        <p:xfrm>
          <a:off x="6866965" y="1156446"/>
          <a:ext cx="4193147" cy="4679577"/>
        </p:xfrm>
        <a:graphic>
          <a:graphicData uri="http://schemas.openxmlformats.org/drawingml/2006/table">
            <a:tbl>
              <a:tblPr firstRow="1" bandRow="1"/>
              <a:tblGrid>
                <a:gridCol w="419314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345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9274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PROBLEM STATEMENT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1300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SOLUTION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724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HOMEPAGE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668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OTHER PAGES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7-13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 err="1"/>
              <a:t>cancerHub</a:t>
            </a:r>
            <a:r>
              <a:rPr lang="en-US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/>
              <a:t>Inadequate facilities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Access to information and awareness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platform that centralizes;</a:t>
            </a:r>
          </a:p>
          <a:p>
            <a:r>
              <a:rPr lang="en-US" dirty="0"/>
              <a:t>Access to information on cancer</a:t>
            </a:r>
          </a:p>
          <a:p>
            <a:r>
              <a:rPr lang="en-US" dirty="0"/>
              <a:t>Access to test screening</a:t>
            </a:r>
          </a:p>
          <a:p>
            <a:r>
              <a:rPr lang="en-US" dirty="0"/>
              <a:t>Access to consultation and support</a:t>
            </a:r>
          </a:p>
          <a:p>
            <a:r>
              <a:rPr lang="en-US" dirty="0"/>
              <a:t>Patient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3000-ADD5-42D1-A0E5-E10903F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1A5A-05DA-45B5-834A-8EBFF4295F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Vue.js for frontend</a:t>
            </a:r>
          </a:p>
          <a:p>
            <a:r>
              <a:rPr lang="en-US" dirty="0"/>
              <a:t>Laravel for backend</a:t>
            </a:r>
          </a:p>
          <a:p>
            <a:r>
              <a:rPr lang="en-US" dirty="0"/>
              <a:t>Postman for API testing</a:t>
            </a:r>
          </a:p>
          <a:p>
            <a:r>
              <a:rPr lang="en-US" dirty="0"/>
              <a:t>XAMPP local server and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B8BD-434E-4692-B350-D8460288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76518"/>
            <a:ext cx="10360152" cy="914400"/>
          </a:xfrm>
        </p:spPr>
        <p:txBody>
          <a:bodyPr anchor="b"/>
          <a:lstStyle/>
          <a:p>
            <a:r>
              <a:rPr lang="en-US" dirty="0"/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2EB07-3A93-4C0F-8544-61011BCF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3" y="1532965"/>
            <a:ext cx="10237694" cy="47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7FC0-CFEB-4664-BDC9-2F4632FC3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4AF11-2C81-4B64-AE60-88155C64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62" y="914400"/>
            <a:ext cx="10056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4C794-310E-4762-8F6C-A380FB5D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35" y="1204103"/>
            <a:ext cx="9609929" cy="44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19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{D38B6B9D-873A-4F06-8518-E1A5254AF792}tf11964407_win32</Template>
  <TotalTime>131</TotalTime>
  <Words>105</Words>
  <Application>Microsoft Office PowerPoint</Application>
  <PresentationFormat>Widescreen</PresentationFormat>
  <Paragraphs>47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Gill Sans Nova Light</vt:lpstr>
      <vt:lpstr>Sagona Book</vt:lpstr>
      <vt:lpstr>Custom</vt:lpstr>
      <vt:lpstr>iBizAfrica Web Development Final Project</vt:lpstr>
      <vt:lpstr>agenda</vt:lpstr>
      <vt:lpstr>cancerHub Center</vt:lpstr>
      <vt:lpstr>Problem</vt:lpstr>
      <vt:lpstr>Solution</vt:lpstr>
      <vt:lpstr>Tools</vt:lpstr>
      <vt:lpstr>Homepage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cancerHub Center Project</dc:title>
  <dc:creator>Administrator</dc:creator>
  <cp:lastModifiedBy>Administrator</cp:lastModifiedBy>
  <cp:revision>10</cp:revision>
  <dcterms:created xsi:type="dcterms:W3CDTF">2024-05-29T04:30:17Z</dcterms:created>
  <dcterms:modified xsi:type="dcterms:W3CDTF">2024-05-29T06:41:56Z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