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CE9F-FEE6-02F2-FF89-3EEB7FF4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0B4B5-EA46-7C6E-2E72-6D3EF9046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89A38-DCFA-F0F4-C459-4B3D12E2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B4CF-A418-4E15-956E-4868371DA99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8135E-0250-AE1A-7615-9B43D604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978D1-B2E4-F534-AC6D-28AFEA79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D03E-1374-4D6F-A18A-C7EC45D95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3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5B32-1A54-827D-B540-7EDEABDB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28131-437E-81F5-F0E8-277057A6A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105D1-AFE9-06D5-3FE8-1BF26820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B4CF-A418-4E15-956E-4868371DA99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1B761-6E04-60F1-45E6-E3D8F435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D9E99-6120-F8F8-29FA-63B577E1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D03E-1374-4D6F-A18A-C7EC45D95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5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25B5F1-208E-9714-30C7-5399570C5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1C4A5-4421-F782-4A20-37ADA9663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769B2-5D18-A546-6431-16FEBB37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B4CF-A418-4E15-956E-4868371DA99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E536-BDBB-7E12-0F46-3224D576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1A160-75DF-900A-DEA8-05A60371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D03E-1374-4D6F-A18A-C7EC45D95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7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96BD-7FA0-40F3-E499-CF6C57A3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74772-D5C1-EEB8-3673-224F89593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300FA-6FA0-F309-08AD-BFCCCDB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B4CF-A418-4E15-956E-4868371DA99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77188-0401-B6B6-6413-F5F113E2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19630-9D17-6A31-763F-C836685C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D03E-1374-4D6F-A18A-C7EC45D95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5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D924-20CC-769C-07D3-F59E0204E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AEE5C-E2DF-9CC9-9D36-F6208349E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6F869-DD59-1171-5802-1A4195AE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B4CF-A418-4E15-956E-4868371DA99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A6F28-0B3F-9A59-E12B-673D9CCB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77DB-6DD9-37F8-C898-5701057D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D03E-1374-4D6F-A18A-C7EC45D95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1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A06C-45C4-C58F-23B5-8B2F27DD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C1FB-F733-B6BA-130B-A46907166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20167-CD3B-49E4-D8FE-0C5326D57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6EB0B-5135-7387-86F8-21FF3662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B4CF-A418-4E15-956E-4868371DA99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2C91C-18F0-E42D-9C80-1086FD24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F975C-CBE3-B92B-0F24-27E4CE00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D03E-1374-4D6F-A18A-C7EC45D95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8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F098-36AC-131F-83A9-5820DADA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65AAB-66D4-FA0F-02EA-F9E8B3C36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F9386-A978-E778-C911-BCA04EDCC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EA69DC-9AFD-E5D3-2D39-2C8AA5CE9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97B41-00AB-76EE-1FD2-C597F4FC7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B4E40-EF17-2EC4-A124-1E9AB23D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B4CF-A418-4E15-956E-4868371DA99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522F2-346E-34F7-17D0-BF6829F5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0A6CB5-A452-CFE1-DF06-EE78EA04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D03E-1374-4D6F-A18A-C7EC45D95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2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746F-8E05-C5BD-9BFB-47629712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81ED9-DC93-3564-C2B5-6C2754F0D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B4CF-A418-4E15-956E-4868371DA99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56F993-144A-B286-2768-1F46EE7B1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08638-6F43-3583-B2CC-119DEFA1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D03E-1374-4D6F-A18A-C7EC45D95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8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195CAD-0DC7-2EC7-BB7F-DDE1BC20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B4CF-A418-4E15-956E-4868371DA99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E0A99-FE2B-1640-A16F-EE4E8EB3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C5B10-0660-53DE-725D-2680768B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D03E-1374-4D6F-A18A-C7EC45D95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4AAD8-5E17-AD28-2E6A-9ED182EB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E9E98-65D2-DF5B-D6C7-65A85C39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2A731-3FF2-2DFD-499F-1345E7679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F61FC-F6F3-2C1F-C8A7-F4843E1F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B4CF-A418-4E15-956E-4868371DA99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FDCB8-84E5-1352-6B4F-2510C1296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E5BD5-3761-686F-AC2E-21E28606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D03E-1374-4D6F-A18A-C7EC45D95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23DF-6279-366C-8700-95AA6D56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D81E2-D23C-D58A-A96D-2F042D232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2509D-4197-B666-09E4-F6DF4DF64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A50D3-99CA-F184-0980-9ED851C7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B4CF-A418-4E15-956E-4868371DA99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122DD-9FA6-54FA-3F0D-59E922E6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4BCA1-C068-89DE-279B-321FD110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D03E-1374-4D6F-A18A-C7EC45D95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6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42BB30-387A-9AB3-0462-6C1E8BA5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6E468-26AB-81A8-D577-AD9ADEB84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D2C8E-D676-4EFB-5532-70FC13A57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0B4CF-A418-4E15-956E-4868371DA99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1F1A7-8AEB-F6FC-1F3D-2C8620C8D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A126A-769A-C910-5733-4D35778C8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6D03E-1374-4D6F-A18A-C7EC45D95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2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6B1A-6769-596F-AAD8-CF8C3B20D9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Clustering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A58C8-3E81-F68E-E3C0-EABD859D0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8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A9D5-A5BE-0A67-CFE8-73794B48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333DA-EB46-1ED7-C86F-FA65AC349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  <a:p>
            <a:r>
              <a:rPr lang="en-US" dirty="0"/>
              <a:t>Work Flow</a:t>
            </a:r>
          </a:p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78102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A30D-2C97-A5BA-49DE-B5D76D54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EFB40-CAD0-8025-FF33-EBD4DFA69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 the given financial Data</a:t>
            </a:r>
          </a:p>
          <a:p>
            <a:r>
              <a:rPr lang="en-US" dirty="0"/>
              <a:t>Create clusters based on</a:t>
            </a:r>
          </a:p>
          <a:p>
            <a:pPr lvl="1"/>
            <a:r>
              <a:rPr lang="en-US" dirty="0"/>
              <a:t>Demographic</a:t>
            </a:r>
          </a:p>
          <a:p>
            <a:pPr lvl="1"/>
            <a:r>
              <a:rPr lang="en-US" dirty="0"/>
              <a:t>Banking behavior</a:t>
            </a:r>
          </a:p>
          <a:p>
            <a:r>
              <a:rPr lang="en-US" dirty="0"/>
              <a:t>Visualize the clusters</a:t>
            </a:r>
          </a:p>
          <a:p>
            <a:r>
              <a:rPr lang="en-US" dirty="0"/>
              <a:t>Visualize segmentations</a:t>
            </a:r>
          </a:p>
          <a:p>
            <a:r>
              <a:rPr lang="en-US" dirty="0"/>
              <a:t>Visualize in 2D how our clusters are evolving in each iteration of </a:t>
            </a:r>
            <a:r>
              <a:rPr lang="en-US" dirty="0" err="1"/>
              <a:t>KMeans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2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3367-2F88-C2FB-7D4C-D2731E82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B2A36-5001-F355-32A1-8D73499DC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Fraud detection</a:t>
            </a:r>
          </a:p>
          <a:p>
            <a:r>
              <a:rPr lang="en-US" dirty="0"/>
              <a:t>Risk assessment</a:t>
            </a:r>
          </a:p>
          <a:p>
            <a:pPr lvl="1"/>
            <a:r>
              <a:rPr lang="en-US" dirty="0"/>
              <a:t>Loans</a:t>
            </a:r>
          </a:p>
          <a:p>
            <a:pPr lvl="1"/>
            <a:r>
              <a:rPr lang="en-US" dirty="0"/>
              <a:t>mortgages</a:t>
            </a:r>
          </a:p>
          <a:p>
            <a:pPr lvl="1"/>
            <a:r>
              <a:rPr lang="en-US" dirty="0"/>
              <a:t>credit risk</a:t>
            </a:r>
          </a:p>
          <a:p>
            <a:r>
              <a:rPr lang="en-US" dirty="0"/>
              <a:t>Targeted Customer Service</a:t>
            </a:r>
          </a:p>
        </p:txBody>
      </p:sp>
    </p:spTree>
    <p:extLst>
      <p:ext uri="{BB962C8B-B14F-4D97-AF65-F5344CB8AC3E}">
        <p14:creationId xmlns:p14="http://schemas.microsoft.com/office/powerpoint/2010/main" val="355549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8339-5C93-D145-4FFE-53876F92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Demographics - EDA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D9BC3C-113A-B203-797D-E6FB8480C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6438" y="1825625"/>
            <a:ext cx="5759124" cy="4351338"/>
          </a:xfrm>
        </p:spPr>
      </p:pic>
    </p:spTree>
    <p:extLst>
      <p:ext uri="{BB962C8B-B14F-4D97-AF65-F5344CB8AC3E}">
        <p14:creationId xmlns:p14="http://schemas.microsoft.com/office/powerpoint/2010/main" val="217258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2DE1-2C0B-BD1C-BB0F-66DF07F9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Demographics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1E4CE4-4EFF-91AE-A6BF-7F366FCA1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80" y="1763228"/>
            <a:ext cx="5296639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6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DE42-535A-B1FE-652B-26991A55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demographics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7C5C40-1B28-3364-3FA7-643F0778F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910" y="1690688"/>
            <a:ext cx="4090039" cy="213786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F5F088-01BE-C4D7-B504-C6A8F72179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7" t="4051" r="2144" b="-259"/>
          <a:stretch/>
        </p:blipFill>
        <p:spPr>
          <a:xfrm>
            <a:off x="838200" y="3828555"/>
            <a:ext cx="4909038" cy="25566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970F50-DB4F-C811-50BA-CEC885988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28555"/>
            <a:ext cx="5331069" cy="27743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FFE9BD-46B5-7CCA-9AD7-C18602F86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368" y="1278765"/>
            <a:ext cx="4888524" cy="254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6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C0F5-E499-A667-5382-8AE882D2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CAA32-5EB3-93B4-E4A4-17E947882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3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64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Clustering Project</vt:lpstr>
      <vt:lpstr>Overview</vt:lpstr>
      <vt:lpstr>Project Goal</vt:lpstr>
      <vt:lpstr>Use case</vt:lpstr>
      <vt:lpstr>Results – Demographics - EDA</vt:lpstr>
      <vt:lpstr>Results - Demographics</vt:lpstr>
      <vt:lpstr>Results - demographics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Project</dc:title>
  <dc:creator>Chris Quan</dc:creator>
  <cp:lastModifiedBy>Chris Quan</cp:lastModifiedBy>
  <cp:revision>1</cp:revision>
  <dcterms:created xsi:type="dcterms:W3CDTF">2023-01-05T22:19:27Z</dcterms:created>
  <dcterms:modified xsi:type="dcterms:W3CDTF">2023-01-06T04:52:41Z</dcterms:modified>
</cp:coreProperties>
</file>