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B1DB7E-65A2-4494-B416-F9061FC443FB}">
  <a:tblStyle styleId="{88B1DB7E-65A2-4494-B416-F9061FC443F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8e1c6a85_2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8e1c6a85_2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8e1c6a85_2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8e1c6a85_2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88e1c6a8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88e1c6a8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8e1c6a8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88e1c6a8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8e1c6a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88e1c6a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8e1c6a8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8e1c6a8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88e1c6a8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88e1c6a8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8e1c6a8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8e1c6a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88e1c6a8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88e1c6a8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88e1c6a8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88e1c6a8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8e1c6a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8e1c6a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88e1c6a8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88e1c6a8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88e1c6a85_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88e1c6a85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88e1c6a85_3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88e1c6a85_3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88e1c6a8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88e1c6a8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88e1c6a8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88e1c6a8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88e1c6a85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88e1c6a85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8e1c6a8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8e1c6a8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8e1c6a8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8e1c6a8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8e1c6a85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8e1c6a85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8e1c6a85_2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8e1c6a85_2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8e1c6a85_2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8e1c6a85_2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8e1c6a85_2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8e1c6a85_2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8e1c6a85_2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8e1c6a85_2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Chris-Schaffer/cs414-f18-001-stringCheese/blob/master/Final_Project%2004/Revised%20Development%20Manual.docx" TargetMode="External"/><Relationship Id="rId4" Type="http://schemas.openxmlformats.org/officeDocument/2006/relationships/hyperlink" Target="https://github.com/Chris-Schaffer/cs414-f18-001-stringCheese/blob/master/Final_Project%2004/Revised%20Development%20Manual.docx" TargetMode="External"/><Relationship Id="rId5" Type="http://schemas.openxmlformats.org/officeDocument/2006/relationships/hyperlink" Target="https://github.com/Chris-Schaffer/cs414-f18-001-stringCheese/blob/master/Documents%20P3/Developing%20%20Manual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Rollerball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String Cheese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Chris Schaffer, Tim Stroup, Ya-Hsin Cheng, Meetkumar Savaliya, Sirius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53425" l="0" r="0" t="0"/>
          <a:stretch/>
        </p:blipFill>
        <p:spPr>
          <a:xfrm>
            <a:off x="456000" y="1007150"/>
            <a:ext cx="8232002" cy="312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45358"/>
          <a:stretch/>
        </p:blipFill>
        <p:spPr>
          <a:xfrm>
            <a:off x="235013" y="570375"/>
            <a:ext cx="8673976" cy="38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We decided to regenerate our sequence diagrams using an Intellij plugin called SequenceDiagram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50" y="1449351"/>
            <a:ext cx="7328773" cy="34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521400" y="319425"/>
            <a:ext cx="8286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Old Take Turn Sequence Diagram: We decided to split this sequence diagram into two, Display Valid Moves and Make Move.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586300" y="741775"/>
            <a:ext cx="3171300" cy="2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Display Valid Moves</a:t>
            </a:r>
            <a:endParaRPr sz="3000"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800" y="270150"/>
            <a:ext cx="4766150" cy="46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825" y="330288"/>
            <a:ext cx="5069124" cy="44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313450" y="451175"/>
            <a:ext cx="3462300" cy="23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Make Move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1439400"/>
            <a:ext cx="8387352" cy="34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353700" y="348800"/>
            <a:ext cx="84120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Old Join game Sequence Diagram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912" y="293850"/>
            <a:ext cx="5329024" cy="45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572975" y="861700"/>
            <a:ext cx="28782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Join Game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826" y="405563"/>
            <a:ext cx="4484375" cy="433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/>
        </p:nvSpPr>
        <p:spPr>
          <a:xfrm>
            <a:off x="526375" y="998150"/>
            <a:ext cx="3338700" cy="24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Old Send Invitations Sequence diagram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101" y="319512"/>
            <a:ext cx="4232000" cy="4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599625" y="835050"/>
            <a:ext cx="32247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Send Invitations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Rollerball Rules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39850"/>
            <a:ext cx="75057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The Board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7×7 squares with the central 3×3 blanks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The Pieces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Move mainly in clockwise direction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 King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 Bishop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 Rooks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 Pawns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How to win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Checkmate the enemy king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Travel own king clockwise direction to the start position of the enemy king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598" y="639973"/>
            <a:ext cx="2898900" cy="28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32"/>
          <p:cNvGraphicFramePr/>
          <p:nvPr/>
        </p:nvGraphicFramePr>
        <p:xfrm>
          <a:off x="1369650" y="415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{88B1DB7E-65A2-4494-B416-F9061FC443FB}</a:tableStyleId>
              </a:tblPr>
              <a:tblGrid>
                <a:gridCol w="1477750"/>
                <a:gridCol w="743150"/>
                <a:gridCol w="743150"/>
                <a:gridCol w="743150"/>
                <a:gridCol w="743150"/>
                <a:gridCol w="743150"/>
                <a:gridCol w="1211200"/>
              </a:tblGrid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ChessBoard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ChessPiece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Invitation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DBconnection 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UC1-Register Account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UC2-Create 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UC3-Create Invitation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UC4-Deactivate account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UC5-Join 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UC6-View Profile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UC7-Log on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UC8-Quit 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UC9-List active games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UC10-Take Turn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UC11-Update Game State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UC12-Display Valid Moves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2"/>
          <p:cNvSpPr txBox="1"/>
          <p:nvPr/>
        </p:nvSpPr>
        <p:spPr>
          <a:xfrm>
            <a:off x="1551700" y="116550"/>
            <a:ext cx="6384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Traceability Link Matrix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50" y="869050"/>
            <a:ext cx="8315952" cy="29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1394500" y="258025"/>
            <a:ext cx="6411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r>
              <a:rPr lang="en"/>
              <a:t> Traceability Link Matrix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50" y="1101350"/>
            <a:ext cx="8482225" cy="27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00" y="183575"/>
            <a:ext cx="6382401" cy="467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Lessons Learned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819150" y="149162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</a:rPr>
              <a:t>Long Design period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Different levels of programming experience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Language and Cultural Barriers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Difficulty grasping entire System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Lessons Learned: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Communication is Key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Software Design is Difficult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Using the Swing Library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AWS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Observer Pattern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819150" y="1566300"/>
            <a:ext cx="75057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Programming Language: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000000"/>
                </a:solidFill>
              </a:rPr>
              <a:t>Java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Programming Environment:   IntelliJ IDEA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Testing:     Travis Continuous Integration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Other:     GitHub, AWS, Zenhub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Development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 Manual</a:t>
            </a:r>
            <a:endParaRPr sz="1400" u="sng">
              <a:solidFill>
                <a:schemeClr val="hlink"/>
              </a:solidFill>
              <a:hlinkClick r:id="rId5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 Documents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88" y="1460500"/>
            <a:ext cx="6256424" cy="34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16"/>
          <p:cNvGraphicFramePr/>
          <p:nvPr/>
        </p:nvGraphicFramePr>
        <p:xfrm>
          <a:off x="510450" y="62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{88B1DB7E-65A2-4494-B416-F9061FC443FB}</a:tableStyleId>
              </a:tblPr>
              <a:tblGrid>
                <a:gridCol w="1787275"/>
                <a:gridCol w="6350725"/>
              </a:tblGrid>
              <a:tr h="5466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ChessBoard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board is the combination of spaces that a piece may move and the boundaries of the game.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ChessPiece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game is played with different pieces; each with unique movements and rules. Each player has either six white or six black pieces that include two pawns, one king, one bishop and two rooks.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6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Game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game consists of two users who take turns moving their pieces around the board.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GameFacade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The game facade includes the game, user, invitation classes, and connect to the   </a:t>
                      </a:r>
                      <a:endParaRPr sz="12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UI. Each click from the UI will pass through the game facade to the game, user, or invitation class.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Invitation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user may send an invitation to another user as well as receive an invitation from another user to play a game. A user may send multiple invitations to multiple users to play a game.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9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person registered to play the game. They may send invitations to other users to play one or more games at a time. Each user has a user profile.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00" y="602475"/>
            <a:ext cx="8045801" cy="43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- Game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88" y="1616600"/>
            <a:ext cx="8197423" cy="29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51420" t="0"/>
          <a:stretch/>
        </p:blipFill>
        <p:spPr>
          <a:xfrm>
            <a:off x="1447050" y="232425"/>
            <a:ext cx="6263194" cy="459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1488125" y="14282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50000" r="0" t="26084"/>
          <a:stretch/>
        </p:blipFill>
        <p:spPr>
          <a:xfrm>
            <a:off x="656975" y="480084"/>
            <a:ext cx="7938976" cy="41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- UI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25" y="796775"/>
            <a:ext cx="4349476" cy="354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