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2">
                <a:hueOff val="-835521"/>
                <a:satOff val="-49295"/>
                <a:lumOff val="50214"/>
              </a:schemeClr>
            </a:gs>
            <a:gs pos="35000">
              <a:srgbClr val="C1E9C5"/>
            </a:gs>
            <a:gs pos="100000">
              <a:schemeClr val="accent2">
                <a:hueOff val="-849241"/>
                <a:satOff val="-47854"/>
                <a:lumOff val="67135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2113279"/>
            <a:ext cx="10464800" cy="3068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>
              <a:defRPr sz="5300"/>
            </a:pPr>
            <a:r>
              <a:t>CS414</a:t>
            </a:r>
            <a:br/>
            <a:r>
              <a:rPr sz="6000"/>
              <a:t>Rollerball</a:t>
            </a:r>
            <a:br>
              <a:rPr sz="6000"/>
            </a:br>
            <a:r>
              <a:rPr sz="6000">
                <a:solidFill>
                  <a:srgbClr val="FF0000"/>
                </a:solidFill>
              </a:rPr>
              <a:t>Domain model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618479"/>
            <a:ext cx="10464800" cy="2143761"/>
          </a:xfrm>
          <a:prstGeom prst="rect">
            <a:avLst/>
          </a:prstGeom>
        </p:spPr>
        <p:txBody>
          <a:bodyPr/>
          <a:lstStyle/>
          <a:p>
            <a:pPr defTabSz="414780">
              <a:defRPr sz="2200"/>
            </a:pPr>
          </a:p>
          <a:p>
            <a:pPr defTabSz="414780">
              <a:defRPr sz="2200"/>
            </a:pPr>
            <a:r>
              <a:t>Team Name :  String Cheese</a:t>
            </a:r>
          </a:p>
          <a:p>
            <a:pPr defTabSz="414780">
              <a:defRPr sz="2200"/>
            </a:pPr>
            <a:r>
              <a:t>Members :  Tim Stroup, Chris Schaffer, </a:t>
            </a:r>
          </a:p>
          <a:p>
            <a:pPr defTabSz="414780">
              <a:defRPr sz="2200"/>
            </a:pPr>
            <a:r>
              <a:t>Meetkumar Savaliya,  Ya-Hsin Cheng,  Wei Chen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960" y="788563"/>
            <a:ext cx="11136952" cy="8379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2">
                <a:hueOff val="-835521"/>
                <a:satOff val="-49295"/>
                <a:lumOff val="50214"/>
              </a:schemeClr>
            </a:gs>
            <a:gs pos="35000">
              <a:srgbClr val="C1E9C5"/>
            </a:gs>
            <a:gs pos="100000">
              <a:schemeClr val="accent2">
                <a:hueOff val="-849241"/>
                <a:satOff val="-47854"/>
                <a:lumOff val="67135"/>
              </a:schemeClr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Glossary</a:t>
            </a:r>
          </a:p>
        </p:txBody>
      </p:sp>
      <p:graphicFrame>
        <p:nvGraphicFramePr>
          <p:cNvPr id="125" name="Table 125"/>
          <p:cNvGraphicFramePr/>
          <p:nvPr/>
        </p:nvGraphicFramePr>
        <p:xfrm>
          <a:off x="952500" y="2438400"/>
          <a:ext cx="11483341" cy="67843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98455"/>
                <a:gridCol w="8784885"/>
              </a:tblGrid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latin typeface="Helvetica Light"/>
                          <a:ea typeface="Helvetica Light"/>
                          <a:cs typeface="Helvetica Light"/>
                        </a:rPr>
                        <a:t>Leaderboard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latin typeface="Helvetica Light"/>
                          <a:ea typeface="Helvetica Light"/>
                          <a:cs typeface="Helvetica Light"/>
                        </a:rPr>
                        <a:t>A scoreboard showing the names of users and their current scores. The game has one leaderboard that each user can view.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UserProfile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Visual display of personal data associated with a specific user such as name and games in progress. Each user profile can view their individual game history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GameHistory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Each game has an associated history that includes information on things such as which color a user was, end result and time played. Game history is the combination of all of these games.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User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A person registered to play the game. They may send invitations to other users to play one or more games at a time. Each user has a user profile. 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Invitation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A user may send an invitation to another user as well as receive an invitation from another user to play a game. A user may send multiple invitations to multiple users to play a game.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Game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A game consists of two users who take turns moving their pieces around the board.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GameState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The game state is a real time snapshot of a game that includes the current position of pieces on the board as well as who's turn it is.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Board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The board is the combination of spaces that a piece may move and the boundaries of the game.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753815"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2800"/>
                        <a:t>Piece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200"/>
                        </a:spcBef>
                      </a:pPr>
                      <a:r>
                        <a:rPr sz="1400"/>
                        <a:t>The game is played with different pieces; each with unique movements and rules. Each player has either six white or six black pieces that include two pawns, one king, one bishop and two rooks.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