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firstCol>
    <a:lastRow>
      <a:tcTxStyle b="on" i="off">
        <a:fontRef idx="minor">
          <a:srgbClr val="000000"/>
        </a:fontRef>
        <a:srgbClr val="000000"/>
      </a:tcTxStyle>
      <a:tcStyle>
        <a:tcBdr>
          <a:left>
            <a:ln w="12700" cap="flat">
              <a:solidFill>
                <a:schemeClr val="accent5"/>
              </a:solidFill>
              <a:prstDash val="solid"/>
              <a:round/>
            </a:ln>
          </a:left>
          <a:right>
            <a:ln w="12700" cap="flat">
              <a:solidFill>
                <a:schemeClr val="accent5"/>
              </a:solidFill>
              <a:prstDash val="solid"/>
              <a:round/>
            </a:ln>
          </a:right>
          <a:top>
            <a:ln w="508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lastRow>
    <a:firstRow>
      <a:tcTxStyle b="on" i="off">
        <a:fontRef idx="minor">
          <a:srgbClr val="000000"/>
        </a:fontRef>
        <a:srgbClr val="000000"/>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254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p:nvPr>
            <p:ph type="sldImg"/>
          </p:nvPr>
        </p:nvSpPr>
        <p:spPr>
          <a:xfrm>
            <a:off x="1143000" y="685800"/>
            <a:ext cx="4572000" cy="3429000"/>
          </a:xfrm>
          <a:prstGeom prst="rect">
            <a:avLst/>
          </a:prstGeom>
        </p:spPr>
        <p:txBody>
          <a:bodyPr/>
          <a:lstStyle/>
          <a:p>
            <a:pPr/>
          </a:p>
        </p:txBody>
      </p:sp>
      <p:sp>
        <p:nvSpPr>
          <p:cNvPr id="248" name="Shape 24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標題投影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標題及直排文字">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Title Text</a:t>
            </a:r>
          </a:p>
        </p:txBody>
      </p:sp>
      <p:sp>
        <p:nvSpPr>
          <p:cNvPr id="93" name="Shape 9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直排標題及文字">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Title Text</a:t>
            </a:r>
          </a:p>
        </p:txBody>
      </p:sp>
      <p:sp>
        <p:nvSpPr>
          <p:cNvPr id="102" name="Shape 102"/>
          <p:cNvSpPr/>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標題投影片">
    <p:spTree>
      <p:nvGrpSpPr>
        <p:cNvPr id="1" name=""/>
        <p:cNvGrpSpPr/>
        <p:nvPr/>
      </p:nvGrpSpPr>
      <p:grpSpPr>
        <a:xfrm>
          <a:off x="0" y="0"/>
          <a:ext cx="0" cy="0"/>
          <a:chOff x="0" y="0"/>
          <a:chExt cx="0" cy="0"/>
        </a:xfrm>
      </p:grpSpPr>
      <p:sp>
        <p:nvSpPr>
          <p:cNvPr id="110" name="Shape 110"/>
          <p:cNvSpPr/>
          <p:nvPr/>
        </p:nvSpPr>
        <p:spPr>
          <a:xfrm>
            <a:off x="920833" y="1346945"/>
            <a:ext cx="10222994" cy="80684"/>
          </a:xfrm>
          <a:prstGeom prst="rect">
            <a:avLst/>
          </a:prstGeom>
          <a:blipFill>
            <a:blip r:embed="rId2"/>
          </a:blipFill>
          <a:ln w="12700">
            <a:miter lim="400000"/>
          </a:ln>
        </p:spPr>
        <p:txBody>
          <a:bodyPr lIns="45719" rIns="45719" anchor="ctr"/>
          <a:lstStyle/>
          <a:p>
            <a:pPr algn="ctr">
              <a:defRPr>
                <a:solidFill>
                  <a:srgbClr val="FFFFFF"/>
                </a:solidFill>
                <a:latin typeface="Rockwell"/>
                <a:ea typeface="Rockwell"/>
                <a:cs typeface="Rockwell"/>
                <a:sym typeface="Rockwell"/>
              </a:defRPr>
            </a:pPr>
          </a:p>
        </p:txBody>
      </p:sp>
      <p:sp>
        <p:nvSpPr>
          <p:cNvPr id="111" name="Shape 111"/>
          <p:cNvSpPr/>
          <p:nvPr/>
        </p:nvSpPr>
        <p:spPr>
          <a:xfrm>
            <a:off x="920833" y="4299696"/>
            <a:ext cx="10222994" cy="80684"/>
          </a:xfrm>
          <a:prstGeom prst="rect">
            <a:avLst/>
          </a:prstGeom>
          <a:blipFill>
            <a:blip r:embed="rId2"/>
          </a:blipFill>
          <a:ln w="12700">
            <a:miter lim="400000"/>
          </a:ln>
        </p:spPr>
        <p:txBody>
          <a:bodyPr lIns="45719" rIns="45719" anchor="ctr"/>
          <a:lstStyle/>
          <a:p>
            <a:pPr algn="ctr">
              <a:defRPr>
                <a:solidFill>
                  <a:srgbClr val="FFFFFF"/>
                </a:solidFill>
                <a:latin typeface="Rockwell"/>
                <a:ea typeface="Rockwell"/>
                <a:cs typeface="Rockwell"/>
                <a:sym typeface="Rockwell"/>
              </a:defRPr>
            </a:pPr>
          </a:p>
        </p:txBody>
      </p:sp>
      <p:sp>
        <p:nvSpPr>
          <p:cNvPr id="112" name="Shape 112"/>
          <p:cNvSpPr/>
          <p:nvPr/>
        </p:nvSpPr>
        <p:spPr>
          <a:xfrm>
            <a:off x="920833" y="1484779"/>
            <a:ext cx="10222994" cy="2743201"/>
          </a:xfrm>
          <a:prstGeom prst="rect">
            <a:avLst/>
          </a:prstGeom>
          <a:blipFill>
            <a:blip r:embed="rId2"/>
          </a:blipFill>
          <a:ln w="12700">
            <a:miter lim="400000"/>
          </a:ln>
        </p:spPr>
        <p:txBody>
          <a:bodyPr lIns="45719" rIns="45719" anchor="ctr"/>
          <a:lstStyle/>
          <a:p>
            <a:pPr algn="ctr">
              <a:defRPr>
                <a:solidFill>
                  <a:srgbClr val="FFFFFF"/>
                </a:solidFill>
                <a:latin typeface="Rockwell"/>
                <a:ea typeface="Rockwell"/>
                <a:cs typeface="Rockwell"/>
                <a:sym typeface="Rockwell"/>
              </a:defRPr>
            </a:pPr>
          </a:p>
        </p:txBody>
      </p:sp>
      <p:grpSp>
        <p:nvGrpSpPr>
          <p:cNvPr id="115" name="Group 115"/>
          <p:cNvGrpSpPr/>
          <p:nvPr/>
        </p:nvGrpSpPr>
        <p:grpSpPr>
          <a:xfrm>
            <a:off x="9649214" y="4068922"/>
            <a:ext cx="1080905" cy="1080903"/>
            <a:chOff x="0" y="0"/>
            <a:chExt cx="1080903" cy="1080902"/>
          </a:xfrm>
        </p:grpSpPr>
        <p:sp>
          <p:nvSpPr>
            <p:cNvPr id="113" name="Shape 113"/>
            <p:cNvSpPr/>
            <p:nvPr/>
          </p:nvSpPr>
          <p:spPr>
            <a:xfrm>
              <a:off x="0" y="-1"/>
              <a:ext cx="1080904" cy="1080904"/>
            </a:xfrm>
            <a:prstGeom prst="ellipse">
              <a:avLst/>
            </a:prstGeom>
            <a:blipFill rotWithShape="1">
              <a:blip r:embed="rId3"/>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b="1" sz="2000">
                  <a:solidFill>
                    <a:srgbClr val="FFFFFF"/>
                  </a:solidFill>
                  <a:latin typeface="Rockwell Extra Bold"/>
                  <a:ea typeface="Rockwell Extra Bold"/>
                  <a:cs typeface="Rockwell Extra Bold"/>
                  <a:sym typeface="Rockwell Extra Bold"/>
                </a:defRPr>
              </a:pPr>
            </a:p>
          </p:txBody>
        </p:sp>
        <p:sp>
          <p:nvSpPr>
            <p:cNvPr id="114" name="Shape 114"/>
            <p:cNvSpPr/>
            <p:nvPr/>
          </p:nvSpPr>
          <p:spPr>
            <a:xfrm>
              <a:off x="108090" y="108089"/>
              <a:ext cx="864726" cy="864724"/>
            </a:xfrm>
            <a:prstGeom prst="ellipse">
              <a:avLst/>
            </a:prstGeom>
            <a:noFill/>
            <a:ln w="254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116" name="Shape 116"/>
          <p:cNvSpPr/>
          <p:nvPr>
            <p:ph type="title"/>
          </p:nvPr>
        </p:nvSpPr>
        <p:spPr>
          <a:xfrm>
            <a:off x="1051560" y="1432223"/>
            <a:ext cx="9966960" cy="3035808"/>
          </a:xfrm>
          <a:prstGeom prst="rect">
            <a:avLst/>
          </a:prstGeom>
        </p:spPr>
        <p:txBody>
          <a:bodyPr/>
          <a:lstStyle>
            <a:lvl1pPr>
              <a:lnSpc>
                <a:spcPct val="80000"/>
              </a:lnSpc>
              <a:defRPr cap="all" sz="9600">
                <a:latin typeface="Rockwell Condensed"/>
                <a:ea typeface="Rockwell Condensed"/>
                <a:cs typeface="Rockwell Condensed"/>
                <a:sym typeface="Rockwell Condensed"/>
              </a:defRPr>
            </a:lvl1pPr>
          </a:lstStyle>
          <a:p>
            <a:pPr/>
            <a:r>
              <a:t>Title Text</a:t>
            </a:r>
          </a:p>
        </p:txBody>
      </p:sp>
      <p:sp>
        <p:nvSpPr>
          <p:cNvPr id="117" name="Shape 117"/>
          <p:cNvSpPr/>
          <p:nvPr>
            <p:ph type="body" sz="quarter" idx="1"/>
          </p:nvPr>
        </p:nvSpPr>
        <p:spPr>
          <a:xfrm>
            <a:off x="1069847" y="4389120"/>
            <a:ext cx="7891273" cy="1069849"/>
          </a:xfrm>
          <a:prstGeom prst="rect">
            <a:avLst/>
          </a:prstGeom>
        </p:spPr>
        <p:txBody>
          <a:bodyPr/>
          <a:lstStyle>
            <a:lvl1pPr marL="0" indent="0">
              <a:spcBef>
                <a:spcPts val="1200"/>
              </a:spcBef>
              <a:buSzTx/>
              <a:buFontTx/>
              <a:buNone/>
              <a:defRPr sz="2200">
                <a:latin typeface="Rockwell"/>
                <a:ea typeface="Rockwell"/>
                <a:cs typeface="Rockwell"/>
                <a:sym typeface="Rockwell"/>
              </a:defRPr>
            </a:lvl1pPr>
            <a:lvl2pPr marL="0" indent="457200">
              <a:spcBef>
                <a:spcPts val="1200"/>
              </a:spcBef>
              <a:buSzTx/>
              <a:buFontTx/>
              <a:buNone/>
              <a:defRPr sz="2200">
                <a:latin typeface="Rockwell"/>
                <a:ea typeface="Rockwell"/>
                <a:cs typeface="Rockwell"/>
                <a:sym typeface="Rockwell"/>
              </a:defRPr>
            </a:lvl2pPr>
            <a:lvl3pPr marL="0" indent="914400">
              <a:spcBef>
                <a:spcPts val="1200"/>
              </a:spcBef>
              <a:buSzTx/>
              <a:buFontTx/>
              <a:buNone/>
              <a:defRPr sz="2200">
                <a:latin typeface="Rockwell"/>
                <a:ea typeface="Rockwell"/>
                <a:cs typeface="Rockwell"/>
                <a:sym typeface="Rockwell"/>
              </a:defRPr>
            </a:lvl3pPr>
            <a:lvl4pPr marL="0" indent="1371600">
              <a:spcBef>
                <a:spcPts val="1200"/>
              </a:spcBef>
              <a:buSzTx/>
              <a:buFontTx/>
              <a:buNone/>
              <a:defRPr sz="2200">
                <a:latin typeface="Rockwell"/>
                <a:ea typeface="Rockwell"/>
                <a:cs typeface="Rockwell"/>
                <a:sym typeface="Rockwell"/>
              </a:defRPr>
            </a:lvl4pPr>
            <a:lvl5pPr marL="0" indent="1828800">
              <a:spcBef>
                <a:spcPts val="1200"/>
              </a:spcBef>
              <a:buSzTx/>
              <a:buFontTx/>
              <a:buNone/>
              <a:defRPr sz="2200">
                <a:latin typeface="Rockwell"/>
                <a:ea typeface="Rockwell"/>
                <a:cs typeface="Rockwell"/>
                <a:sym typeface="Rockwell"/>
              </a:defRPr>
            </a:lvl5pPr>
          </a:lstStyle>
          <a:p>
            <a:pPr/>
            <a:r>
              <a:t>Body Level One</a:t>
            </a:r>
          </a:p>
          <a:p>
            <a:pPr lvl="1"/>
            <a:r>
              <a:t>Body Level Two</a:t>
            </a:r>
          </a:p>
          <a:p>
            <a:pPr lvl="2"/>
            <a:r>
              <a:t>Body Level Three</a:t>
            </a:r>
          </a:p>
          <a:p>
            <a:pPr lvl="3"/>
            <a:r>
              <a:t>Body Level Four</a:t>
            </a:r>
          </a:p>
          <a:p>
            <a:pPr lvl="4"/>
            <a:r>
              <a:t>Body Level Five</a:t>
            </a:r>
          </a:p>
        </p:txBody>
      </p:sp>
      <p:sp>
        <p:nvSpPr>
          <p:cNvPr id="118" name="Shape 118"/>
          <p:cNvSpPr/>
          <p:nvPr>
            <p:ph type="sldNum" sz="quarter" idx="2"/>
          </p:nvPr>
        </p:nvSpPr>
        <p:spPr>
          <a:xfrm>
            <a:off x="9913610" y="4383348"/>
            <a:ext cx="552114" cy="452052"/>
          </a:xfrm>
          <a:prstGeom prst="rect">
            <a:avLst/>
          </a:prstGeom>
        </p:spPr>
        <p:txBody>
          <a:bodyPr/>
          <a:lstStyle>
            <a:lvl1pPr algn="ctr">
              <a:defRPr b="1" sz="2800">
                <a:solidFill>
                  <a:srgbClr val="FFFFFF"/>
                </a:solidFill>
                <a:latin typeface="Rockwell Condensed"/>
                <a:ea typeface="Rockwell Condensed"/>
                <a:cs typeface="Rockwell Condensed"/>
                <a:sym typeface="Rockwell Condense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標題及內容">
    <p:spTree>
      <p:nvGrpSpPr>
        <p:cNvPr id="1" name=""/>
        <p:cNvGrpSpPr/>
        <p:nvPr/>
      </p:nvGrpSpPr>
      <p:grpSpPr>
        <a:xfrm>
          <a:off x="0" y="0"/>
          <a:ext cx="0" cy="0"/>
          <a:chOff x="0" y="0"/>
          <a:chExt cx="0" cy="0"/>
        </a:xfrm>
      </p:grpSpPr>
      <p:grpSp>
        <p:nvGrpSpPr>
          <p:cNvPr id="127" name="Group 127"/>
          <p:cNvGrpSpPr/>
          <p:nvPr/>
        </p:nvGrpSpPr>
        <p:grpSpPr>
          <a:xfrm>
            <a:off x="11401724" y="6229680"/>
            <a:ext cx="457201" cy="457201"/>
            <a:chOff x="0" y="0"/>
            <a:chExt cx="457200" cy="457200"/>
          </a:xfrm>
        </p:grpSpPr>
        <p:sp>
          <p:nvSpPr>
            <p:cNvPr id="125" name="Shape 125"/>
            <p:cNvSpPr/>
            <p:nvPr/>
          </p:nvSpPr>
          <p:spPr>
            <a:xfrm>
              <a:off x="0" y="0"/>
              <a:ext cx="457200" cy="457200"/>
            </a:xfrm>
            <a:prstGeom prst="ellipse">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b="1" sz="2000">
                  <a:solidFill>
                    <a:srgbClr val="FFFFFF"/>
                  </a:solidFill>
                  <a:latin typeface="Rockwell Extra Bold"/>
                  <a:ea typeface="Rockwell Extra Bold"/>
                  <a:cs typeface="Rockwell Extra Bold"/>
                  <a:sym typeface="Rockwell Extra Bold"/>
                </a:defRPr>
              </a:pPr>
            </a:p>
          </p:txBody>
        </p:sp>
        <p:sp>
          <p:nvSpPr>
            <p:cNvPr id="126" name="Shape 126"/>
            <p:cNvSpPr/>
            <p:nvPr/>
          </p:nvSpPr>
          <p:spPr>
            <a:xfrm>
              <a:off x="29193" y="29192"/>
              <a:ext cx="398815" cy="398817"/>
            </a:xfrm>
            <a:prstGeom prst="ellipse">
              <a:avLst/>
            </a:pr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128" name="Shape 128"/>
          <p:cNvSpPr/>
          <p:nvPr>
            <p:ph type="title"/>
          </p:nvPr>
        </p:nvSpPr>
        <p:spPr>
          <a:xfrm>
            <a:off x="1069847" y="484631"/>
            <a:ext cx="10058401" cy="1609346"/>
          </a:xfrm>
          <a:prstGeom prst="rect">
            <a:avLst/>
          </a:prstGeom>
        </p:spPr>
        <p:txBody>
          <a:bodyPr/>
          <a:lstStyle>
            <a:lvl1pPr>
              <a:defRPr cap="all" sz="5400">
                <a:latin typeface="Rockwell Condensed"/>
                <a:ea typeface="Rockwell Condensed"/>
                <a:cs typeface="Rockwell Condensed"/>
                <a:sym typeface="Rockwell Condensed"/>
              </a:defRPr>
            </a:lvl1pPr>
          </a:lstStyle>
          <a:p>
            <a:pPr/>
            <a:r>
              <a:t>Title Text</a:t>
            </a:r>
          </a:p>
        </p:txBody>
      </p:sp>
      <p:sp>
        <p:nvSpPr>
          <p:cNvPr id="129" name="Shape 129"/>
          <p:cNvSpPr/>
          <p:nvPr>
            <p:ph type="body" idx="1"/>
          </p:nvPr>
        </p:nvSpPr>
        <p:spPr>
          <a:xfrm>
            <a:off x="1069847" y="2121407"/>
            <a:ext cx="10058401" cy="4050793"/>
          </a:xfrm>
          <a:prstGeom prst="rect">
            <a:avLst/>
          </a:prstGeom>
        </p:spPr>
        <p:txBody>
          <a:bodyPr/>
          <a:lstStyle>
            <a:lvl1pPr marL="182879" indent="-182879">
              <a:spcBef>
                <a:spcPts val="1200"/>
              </a:spcBef>
              <a:buClr>
                <a:srgbClr val="9E3611"/>
              </a:buClr>
              <a:buSzPct val="85000"/>
              <a:buFont typeface="Wingdings"/>
              <a:buChar char="▪"/>
              <a:defRPr sz="2000">
                <a:latin typeface="Rockwell"/>
                <a:ea typeface="Rockwell"/>
                <a:cs typeface="Rockwell"/>
                <a:sym typeface="Rockwell"/>
              </a:defRPr>
            </a:lvl1pPr>
            <a:lvl2pPr marL="477519" indent="-203199">
              <a:spcBef>
                <a:spcPts val="1200"/>
              </a:spcBef>
              <a:buClr>
                <a:srgbClr val="9E3611"/>
              </a:buClr>
              <a:buSzPct val="85000"/>
              <a:buFont typeface="Wingdings"/>
              <a:buChar char="▪"/>
              <a:defRPr sz="2000">
                <a:latin typeface="Rockwell"/>
                <a:ea typeface="Rockwell"/>
                <a:cs typeface="Rockwell"/>
                <a:sym typeface="Rockwell"/>
              </a:defRPr>
            </a:lvl2pPr>
            <a:lvl3pPr marL="777239" indent="-228600">
              <a:spcBef>
                <a:spcPts val="1200"/>
              </a:spcBef>
              <a:buClr>
                <a:srgbClr val="9E3611"/>
              </a:buClr>
              <a:buSzPct val="85000"/>
              <a:buFont typeface="Wingdings"/>
              <a:buChar char="▪"/>
              <a:defRPr sz="2000">
                <a:latin typeface="Rockwell"/>
                <a:ea typeface="Rockwell"/>
                <a:cs typeface="Rockwell"/>
                <a:sym typeface="Rockwell"/>
              </a:defRPr>
            </a:lvl3pPr>
            <a:lvl4pPr marL="1051559" indent="-228600">
              <a:spcBef>
                <a:spcPts val="1200"/>
              </a:spcBef>
              <a:buClr>
                <a:srgbClr val="9E3611"/>
              </a:buClr>
              <a:buSzPct val="85000"/>
              <a:buFont typeface="Wingdings"/>
              <a:buChar char="▪"/>
              <a:defRPr sz="2000">
                <a:latin typeface="Rockwell"/>
                <a:ea typeface="Rockwell"/>
                <a:cs typeface="Rockwell"/>
                <a:sym typeface="Rockwell"/>
              </a:defRPr>
            </a:lvl4pPr>
            <a:lvl5pPr marL="1325880" indent="-228600">
              <a:spcBef>
                <a:spcPts val="1200"/>
              </a:spcBef>
              <a:buClr>
                <a:srgbClr val="9E3611"/>
              </a:buClr>
              <a:buSzPct val="85000"/>
              <a:buFont typeface="Wingdings"/>
              <a:buChar char="▪"/>
              <a:defRPr sz="2000">
                <a:latin typeface="Rockwell"/>
                <a:ea typeface="Rockwell"/>
                <a:cs typeface="Rockwell"/>
                <a:sym typeface="Rockwell"/>
              </a:defRPr>
            </a:lvl5pPr>
          </a:lstStyle>
          <a:p>
            <a:pPr/>
            <a:r>
              <a:t>Body Level One</a:t>
            </a:r>
          </a:p>
          <a:p>
            <a:pPr lvl="1"/>
            <a:r>
              <a:t>Body Level Two</a:t>
            </a:r>
          </a:p>
          <a:p>
            <a:pPr lvl="2"/>
            <a:r>
              <a:t>Body Level Three</a:t>
            </a:r>
          </a:p>
          <a:p>
            <a:pPr lvl="3"/>
            <a:r>
              <a:t>Body Level Four</a:t>
            </a:r>
          </a:p>
          <a:p>
            <a:pPr lvl="4"/>
            <a:r>
              <a:t>Body Level Five</a:t>
            </a:r>
          </a:p>
        </p:txBody>
      </p:sp>
      <p:sp>
        <p:nvSpPr>
          <p:cNvPr id="130" name="Shape 130"/>
          <p:cNvSpPr/>
          <p:nvPr>
            <p:ph type="sldNum" sz="quarter" idx="2"/>
          </p:nvPr>
        </p:nvSpPr>
        <p:spPr>
          <a:xfrm>
            <a:off x="11467105" y="6319474"/>
            <a:ext cx="328127" cy="271746"/>
          </a:xfrm>
          <a:prstGeom prst="rect">
            <a:avLst/>
          </a:prstGeom>
        </p:spPr>
        <p:txBody>
          <a:bodyPr/>
          <a:lstStyle>
            <a:lvl1pPr algn="ctr">
              <a:defRPr b="1" sz="1400">
                <a:solidFill>
                  <a:srgbClr val="FFFFFF"/>
                </a:solidFill>
                <a:latin typeface="Rockwell Condensed"/>
                <a:ea typeface="Rockwell Condensed"/>
                <a:cs typeface="Rockwell Condensed"/>
                <a:sym typeface="Rockwell Condense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章節標題">
    <p:spTree>
      <p:nvGrpSpPr>
        <p:cNvPr id="1" name=""/>
        <p:cNvGrpSpPr/>
        <p:nvPr/>
      </p:nvGrpSpPr>
      <p:grpSpPr>
        <a:xfrm>
          <a:off x="0" y="0"/>
          <a:ext cx="0" cy="0"/>
          <a:chOff x="0" y="0"/>
          <a:chExt cx="0" cy="0"/>
        </a:xfrm>
      </p:grpSpPr>
      <p:sp>
        <p:nvSpPr>
          <p:cNvPr id="137" name="Shape 137"/>
          <p:cNvSpPr/>
          <p:nvPr/>
        </p:nvSpPr>
        <p:spPr>
          <a:xfrm>
            <a:off x="0" y="4917988"/>
            <a:ext cx="12192000" cy="1940011"/>
          </a:xfrm>
          <a:prstGeom prst="rect">
            <a:avLst/>
          </a:prstGeom>
          <a:blipFill>
            <a:blip r:embed="rId2"/>
          </a:blipFill>
          <a:ln w="12700">
            <a:miter lim="400000"/>
          </a:ln>
        </p:spPr>
        <p:txBody>
          <a:bodyPr lIns="45719" rIns="45719" anchor="ctr"/>
          <a:lstStyle/>
          <a:p>
            <a:pPr algn="ctr">
              <a:defRPr>
                <a:solidFill>
                  <a:srgbClr val="FFFFFF"/>
                </a:solidFill>
                <a:latin typeface="Rockwell"/>
                <a:ea typeface="Rockwell"/>
                <a:cs typeface="Rockwell"/>
                <a:sym typeface="Rockwell"/>
              </a:defRPr>
            </a:pPr>
          </a:p>
        </p:txBody>
      </p:sp>
      <p:sp>
        <p:nvSpPr>
          <p:cNvPr id="138" name="Shape 138"/>
          <p:cNvSpPr/>
          <p:nvPr>
            <p:ph type="title"/>
          </p:nvPr>
        </p:nvSpPr>
        <p:spPr>
          <a:xfrm>
            <a:off x="2167127" y="1225296"/>
            <a:ext cx="9281161" cy="3520441"/>
          </a:xfrm>
          <a:prstGeom prst="rect">
            <a:avLst/>
          </a:prstGeom>
        </p:spPr>
        <p:txBody>
          <a:bodyPr/>
          <a:lstStyle>
            <a:lvl1pPr>
              <a:lnSpc>
                <a:spcPct val="80000"/>
              </a:lnSpc>
              <a:defRPr cap="all" sz="8000">
                <a:latin typeface="Rockwell Condensed"/>
                <a:ea typeface="Rockwell Condensed"/>
                <a:cs typeface="Rockwell Condensed"/>
                <a:sym typeface="Rockwell Condensed"/>
              </a:defRPr>
            </a:lvl1pPr>
          </a:lstStyle>
          <a:p>
            <a:pPr/>
            <a:r>
              <a:t>Title Text</a:t>
            </a:r>
          </a:p>
        </p:txBody>
      </p:sp>
      <p:sp>
        <p:nvSpPr>
          <p:cNvPr id="139" name="Shape 139"/>
          <p:cNvSpPr/>
          <p:nvPr>
            <p:ph type="body" sz="quarter" idx="1"/>
          </p:nvPr>
        </p:nvSpPr>
        <p:spPr>
          <a:xfrm>
            <a:off x="2165774" y="5020055"/>
            <a:ext cx="9052560" cy="1066801"/>
          </a:xfrm>
          <a:prstGeom prst="rect">
            <a:avLst/>
          </a:prstGeom>
        </p:spPr>
        <p:txBody>
          <a:bodyPr/>
          <a:lstStyle>
            <a:lvl1pPr marL="0" indent="0">
              <a:spcBef>
                <a:spcPts val="1200"/>
              </a:spcBef>
              <a:buSzTx/>
              <a:buFontTx/>
              <a:buNone/>
              <a:defRPr sz="2000">
                <a:latin typeface="Rockwell"/>
                <a:ea typeface="Rockwell"/>
                <a:cs typeface="Rockwell"/>
                <a:sym typeface="Rockwell"/>
              </a:defRPr>
            </a:lvl1pPr>
            <a:lvl2pPr marL="0" indent="457200">
              <a:spcBef>
                <a:spcPts val="1200"/>
              </a:spcBef>
              <a:buSzTx/>
              <a:buFontTx/>
              <a:buNone/>
              <a:defRPr sz="2000">
                <a:latin typeface="Rockwell"/>
                <a:ea typeface="Rockwell"/>
                <a:cs typeface="Rockwell"/>
                <a:sym typeface="Rockwell"/>
              </a:defRPr>
            </a:lvl2pPr>
            <a:lvl3pPr marL="0" indent="914400">
              <a:spcBef>
                <a:spcPts val="1200"/>
              </a:spcBef>
              <a:buSzTx/>
              <a:buFontTx/>
              <a:buNone/>
              <a:defRPr sz="2000">
                <a:latin typeface="Rockwell"/>
                <a:ea typeface="Rockwell"/>
                <a:cs typeface="Rockwell"/>
                <a:sym typeface="Rockwell"/>
              </a:defRPr>
            </a:lvl3pPr>
            <a:lvl4pPr marL="0" indent="1371600">
              <a:spcBef>
                <a:spcPts val="1200"/>
              </a:spcBef>
              <a:buSzTx/>
              <a:buFontTx/>
              <a:buNone/>
              <a:defRPr sz="2000">
                <a:latin typeface="Rockwell"/>
                <a:ea typeface="Rockwell"/>
                <a:cs typeface="Rockwell"/>
                <a:sym typeface="Rockwell"/>
              </a:defRPr>
            </a:lvl4pPr>
            <a:lvl5pPr marL="0" indent="1828800">
              <a:spcBef>
                <a:spcPts val="1200"/>
              </a:spcBef>
              <a:buSzTx/>
              <a:buFontTx/>
              <a:buNone/>
              <a:defRPr sz="2000">
                <a:latin typeface="Rockwell"/>
                <a:ea typeface="Rockwell"/>
                <a:cs typeface="Rockwell"/>
                <a:sym typeface="Rockwell"/>
              </a:defRPr>
            </a:lvl5pPr>
          </a:lstStyle>
          <a:p>
            <a:pPr/>
            <a:r>
              <a:t>Body Level One</a:t>
            </a:r>
          </a:p>
          <a:p>
            <a:pPr lvl="1"/>
            <a:r>
              <a:t>Body Level Two</a:t>
            </a:r>
          </a:p>
          <a:p>
            <a:pPr lvl="2"/>
            <a:r>
              <a:t>Body Level Three</a:t>
            </a:r>
          </a:p>
          <a:p>
            <a:pPr lvl="3"/>
            <a:r>
              <a:t>Body Level Four</a:t>
            </a:r>
          </a:p>
          <a:p>
            <a:pPr lvl="4"/>
            <a:r>
              <a:t>Body Level Five</a:t>
            </a:r>
          </a:p>
        </p:txBody>
      </p:sp>
      <p:grpSp>
        <p:nvGrpSpPr>
          <p:cNvPr id="142" name="Group 142"/>
          <p:cNvGrpSpPr/>
          <p:nvPr/>
        </p:nvGrpSpPr>
        <p:grpSpPr>
          <a:xfrm>
            <a:off x="897399" y="2325847"/>
            <a:ext cx="1080904" cy="1080903"/>
            <a:chOff x="0" y="0"/>
            <a:chExt cx="1080903" cy="1080902"/>
          </a:xfrm>
        </p:grpSpPr>
        <p:sp>
          <p:nvSpPr>
            <p:cNvPr id="140" name="Shape 140"/>
            <p:cNvSpPr/>
            <p:nvPr/>
          </p:nvSpPr>
          <p:spPr>
            <a:xfrm>
              <a:off x="0" y="-1"/>
              <a:ext cx="1080904" cy="1080904"/>
            </a:xfrm>
            <a:prstGeom prst="ellipse">
              <a:avLst/>
            </a:prstGeom>
            <a:blipFill rotWithShape="1">
              <a:blip r:embed="rId3"/>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b="1" sz="2000">
                  <a:solidFill>
                    <a:srgbClr val="FFFFFF"/>
                  </a:solidFill>
                  <a:latin typeface="Rockwell Extra Bold"/>
                  <a:ea typeface="Rockwell Extra Bold"/>
                  <a:cs typeface="Rockwell Extra Bold"/>
                  <a:sym typeface="Rockwell Extra Bold"/>
                </a:defRPr>
              </a:pPr>
            </a:p>
          </p:txBody>
        </p:sp>
        <p:sp>
          <p:nvSpPr>
            <p:cNvPr id="141" name="Shape 141"/>
            <p:cNvSpPr/>
            <p:nvPr/>
          </p:nvSpPr>
          <p:spPr>
            <a:xfrm>
              <a:off x="108090" y="108089"/>
              <a:ext cx="864726" cy="864724"/>
            </a:xfrm>
            <a:prstGeom prst="ellipse">
              <a:avLst/>
            </a:prstGeom>
            <a:noFill/>
            <a:ln w="254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143" name="Shape 143"/>
          <p:cNvSpPr/>
          <p:nvPr>
            <p:ph type="sldNum" sz="quarter" idx="2"/>
          </p:nvPr>
        </p:nvSpPr>
        <p:spPr>
          <a:xfrm>
            <a:off x="1161794" y="2640273"/>
            <a:ext cx="552114" cy="452052"/>
          </a:xfrm>
          <a:prstGeom prst="rect">
            <a:avLst/>
          </a:prstGeom>
        </p:spPr>
        <p:txBody>
          <a:bodyPr/>
          <a:lstStyle>
            <a:lvl1pPr algn="ctr">
              <a:defRPr b="1" sz="2800">
                <a:solidFill>
                  <a:srgbClr val="FFFFFF"/>
                </a:solidFill>
                <a:latin typeface="Rockwell Condensed"/>
                <a:ea typeface="Rockwell Condensed"/>
                <a:cs typeface="Rockwell Condensed"/>
                <a:sym typeface="Rockwell Condense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兩個內容">
    <p:spTree>
      <p:nvGrpSpPr>
        <p:cNvPr id="1" name=""/>
        <p:cNvGrpSpPr/>
        <p:nvPr/>
      </p:nvGrpSpPr>
      <p:grpSpPr>
        <a:xfrm>
          <a:off x="0" y="0"/>
          <a:ext cx="0" cy="0"/>
          <a:chOff x="0" y="0"/>
          <a:chExt cx="0" cy="0"/>
        </a:xfrm>
      </p:grpSpPr>
      <p:grpSp>
        <p:nvGrpSpPr>
          <p:cNvPr id="152" name="Group 152"/>
          <p:cNvGrpSpPr/>
          <p:nvPr/>
        </p:nvGrpSpPr>
        <p:grpSpPr>
          <a:xfrm>
            <a:off x="11401724" y="6229680"/>
            <a:ext cx="457201" cy="457201"/>
            <a:chOff x="0" y="0"/>
            <a:chExt cx="457200" cy="457200"/>
          </a:xfrm>
        </p:grpSpPr>
        <p:sp>
          <p:nvSpPr>
            <p:cNvPr id="150" name="Shape 150"/>
            <p:cNvSpPr/>
            <p:nvPr/>
          </p:nvSpPr>
          <p:spPr>
            <a:xfrm>
              <a:off x="0" y="0"/>
              <a:ext cx="457200" cy="457200"/>
            </a:xfrm>
            <a:prstGeom prst="ellipse">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b="1" sz="2000">
                  <a:solidFill>
                    <a:srgbClr val="FFFFFF"/>
                  </a:solidFill>
                  <a:latin typeface="Rockwell Extra Bold"/>
                  <a:ea typeface="Rockwell Extra Bold"/>
                  <a:cs typeface="Rockwell Extra Bold"/>
                  <a:sym typeface="Rockwell Extra Bold"/>
                </a:defRPr>
              </a:pPr>
            </a:p>
          </p:txBody>
        </p:sp>
        <p:sp>
          <p:nvSpPr>
            <p:cNvPr id="151" name="Shape 151"/>
            <p:cNvSpPr/>
            <p:nvPr/>
          </p:nvSpPr>
          <p:spPr>
            <a:xfrm>
              <a:off x="29193" y="29192"/>
              <a:ext cx="398815" cy="398817"/>
            </a:xfrm>
            <a:prstGeom prst="ellipse">
              <a:avLst/>
            </a:pr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153" name="Shape 153"/>
          <p:cNvSpPr/>
          <p:nvPr>
            <p:ph type="title"/>
          </p:nvPr>
        </p:nvSpPr>
        <p:spPr>
          <a:xfrm>
            <a:off x="1069847" y="484631"/>
            <a:ext cx="10058401" cy="1609346"/>
          </a:xfrm>
          <a:prstGeom prst="rect">
            <a:avLst/>
          </a:prstGeom>
        </p:spPr>
        <p:txBody>
          <a:bodyPr/>
          <a:lstStyle>
            <a:lvl1pPr>
              <a:defRPr cap="all" sz="5400">
                <a:latin typeface="Rockwell Condensed"/>
                <a:ea typeface="Rockwell Condensed"/>
                <a:cs typeface="Rockwell Condensed"/>
                <a:sym typeface="Rockwell Condensed"/>
              </a:defRPr>
            </a:lvl1pPr>
          </a:lstStyle>
          <a:p>
            <a:pPr/>
            <a:r>
              <a:t>Title Text</a:t>
            </a:r>
          </a:p>
        </p:txBody>
      </p:sp>
      <p:sp>
        <p:nvSpPr>
          <p:cNvPr id="154" name="Shape 154"/>
          <p:cNvSpPr/>
          <p:nvPr>
            <p:ph type="body" sz="half" idx="1"/>
          </p:nvPr>
        </p:nvSpPr>
        <p:spPr>
          <a:xfrm>
            <a:off x="1069847" y="2194560"/>
            <a:ext cx="4754881" cy="3977641"/>
          </a:xfrm>
          <a:prstGeom prst="rect">
            <a:avLst/>
          </a:prstGeom>
        </p:spPr>
        <p:txBody>
          <a:bodyPr/>
          <a:lstStyle>
            <a:lvl1pPr marL="182879" indent="-182879">
              <a:spcBef>
                <a:spcPts val="1200"/>
              </a:spcBef>
              <a:buClr>
                <a:srgbClr val="9E3611"/>
              </a:buClr>
              <a:buSzPct val="85000"/>
              <a:buFont typeface="Wingdings"/>
              <a:buChar char="▪"/>
              <a:defRPr sz="2000">
                <a:latin typeface="Rockwell"/>
                <a:ea typeface="Rockwell"/>
                <a:cs typeface="Rockwell"/>
                <a:sym typeface="Rockwell"/>
              </a:defRPr>
            </a:lvl1pPr>
            <a:lvl2pPr marL="477519" indent="-203199">
              <a:spcBef>
                <a:spcPts val="1200"/>
              </a:spcBef>
              <a:buClr>
                <a:srgbClr val="9E3611"/>
              </a:buClr>
              <a:buSzPct val="85000"/>
              <a:buFont typeface="Wingdings"/>
              <a:buChar char="▪"/>
              <a:defRPr sz="2000">
                <a:latin typeface="Rockwell"/>
                <a:ea typeface="Rockwell"/>
                <a:cs typeface="Rockwell"/>
                <a:sym typeface="Rockwell"/>
              </a:defRPr>
            </a:lvl2pPr>
            <a:lvl3pPr marL="777239" indent="-228600">
              <a:spcBef>
                <a:spcPts val="1200"/>
              </a:spcBef>
              <a:buClr>
                <a:srgbClr val="9E3611"/>
              </a:buClr>
              <a:buSzPct val="85000"/>
              <a:buFont typeface="Wingdings"/>
              <a:buChar char="▪"/>
              <a:defRPr sz="2000">
                <a:latin typeface="Rockwell"/>
                <a:ea typeface="Rockwell"/>
                <a:cs typeface="Rockwell"/>
                <a:sym typeface="Rockwell"/>
              </a:defRPr>
            </a:lvl3pPr>
            <a:lvl4pPr marL="1051559" indent="-228600">
              <a:spcBef>
                <a:spcPts val="1200"/>
              </a:spcBef>
              <a:buClr>
                <a:srgbClr val="9E3611"/>
              </a:buClr>
              <a:buSzPct val="85000"/>
              <a:buFont typeface="Wingdings"/>
              <a:buChar char="▪"/>
              <a:defRPr sz="2000">
                <a:latin typeface="Rockwell"/>
                <a:ea typeface="Rockwell"/>
                <a:cs typeface="Rockwell"/>
                <a:sym typeface="Rockwell"/>
              </a:defRPr>
            </a:lvl4pPr>
            <a:lvl5pPr marL="1325880" indent="-228600">
              <a:spcBef>
                <a:spcPts val="1200"/>
              </a:spcBef>
              <a:buClr>
                <a:srgbClr val="9E3611"/>
              </a:buClr>
              <a:buSzPct val="85000"/>
              <a:buFont typeface="Wingdings"/>
              <a:buChar char="▪"/>
              <a:defRPr sz="2000">
                <a:latin typeface="Rockwell"/>
                <a:ea typeface="Rockwell"/>
                <a:cs typeface="Rockwell"/>
                <a:sym typeface="Rockwell"/>
              </a:defRPr>
            </a:lvl5pPr>
          </a:lstStyle>
          <a:p>
            <a:pPr/>
            <a:r>
              <a:t>Body Level One</a:t>
            </a:r>
          </a:p>
          <a:p>
            <a:pPr lvl="1"/>
            <a:r>
              <a:t>Body Level Two</a:t>
            </a:r>
          </a:p>
          <a:p>
            <a:pPr lvl="2"/>
            <a:r>
              <a:t>Body Level Three</a:t>
            </a:r>
          </a:p>
          <a:p>
            <a:pPr lvl="3"/>
            <a:r>
              <a:t>Body Level Four</a:t>
            </a:r>
          </a:p>
          <a:p>
            <a:pPr lvl="4"/>
            <a:r>
              <a:t>Body Level Five</a:t>
            </a:r>
          </a:p>
        </p:txBody>
      </p:sp>
      <p:sp>
        <p:nvSpPr>
          <p:cNvPr id="155" name="Shape 155"/>
          <p:cNvSpPr/>
          <p:nvPr>
            <p:ph type="sldNum" sz="quarter" idx="2"/>
          </p:nvPr>
        </p:nvSpPr>
        <p:spPr>
          <a:xfrm>
            <a:off x="11467105" y="6319474"/>
            <a:ext cx="328127" cy="271746"/>
          </a:xfrm>
          <a:prstGeom prst="rect">
            <a:avLst/>
          </a:prstGeom>
        </p:spPr>
        <p:txBody>
          <a:bodyPr/>
          <a:lstStyle>
            <a:lvl1pPr algn="ctr">
              <a:defRPr b="1" sz="1400">
                <a:solidFill>
                  <a:srgbClr val="FFFFFF"/>
                </a:solidFill>
                <a:latin typeface="Rockwell Condensed"/>
                <a:ea typeface="Rockwell Condensed"/>
                <a:cs typeface="Rockwell Condensed"/>
                <a:sym typeface="Rockwell Condense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比較">
    <p:spTree>
      <p:nvGrpSpPr>
        <p:cNvPr id="1" name=""/>
        <p:cNvGrpSpPr/>
        <p:nvPr/>
      </p:nvGrpSpPr>
      <p:grpSpPr>
        <a:xfrm>
          <a:off x="0" y="0"/>
          <a:ext cx="0" cy="0"/>
          <a:chOff x="0" y="0"/>
          <a:chExt cx="0" cy="0"/>
        </a:xfrm>
      </p:grpSpPr>
      <p:grpSp>
        <p:nvGrpSpPr>
          <p:cNvPr id="164" name="Group 164"/>
          <p:cNvGrpSpPr/>
          <p:nvPr/>
        </p:nvGrpSpPr>
        <p:grpSpPr>
          <a:xfrm>
            <a:off x="11401724" y="6229680"/>
            <a:ext cx="457201" cy="457201"/>
            <a:chOff x="0" y="0"/>
            <a:chExt cx="457200" cy="457200"/>
          </a:xfrm>
        </p:grpSpPr>
        <p:sp>
          <p:nvSpPr>
            <p:cNvPr id="162" name="Shape 162"/>
            <p:cNvSpPr/>
            <p:nvPr/>
          </p:nvSpPr>
          <p:spPr>
            <a:xfrm>
              <a:off x="0" y="0"/>
              <a:ext cx="457200" cy="457200"/>
            </a:xfrm>
            <a:prstGeom prst="ellipse">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b="1" sz="2000">
                  <a:solidFill>
                    <a:srgbClr val="FFFFFF"/>
                  </a:solidFill>
                  <a:latin typeface="Rockwell Extra Bold"/>
                  <a:ea typeface="Rockwell Extra Bold"/>
                  <a:cs typeface="Rockwell Extra Bold"/>
                  <a:sym typeface="Rockwell Extra Bold"/>
                </a:defRPr>
              </a:pPr>
            </a:p>
          </p:txBody>
        </p:sp>
        <p:sp>
          <p:nvSpPr>
            <p:cNvPr id="163" name="Shape 163"/>
            <p:cNvSpPr/>
            <p:nvPr/>
          </p:nvSpPr>
          <p:spPr>
            <a:xfrm>
              <a:off x="29193" y="29192"/>
              <a:ext cx="398815" cy="398817"/>
            </a:xfrm>
            <a:prstGeom prst="ellipse">
              <a:avLst/>
            </a:pr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165" name="Shape 165"/>
          <p:cNvSpPr/>
          <p:nvPr>
            <p:ph type="body" sz="quarter" idx="1"/>
          </p:nvPr>
        </p:nvSpPr>
        <p:spPr>
          <a:xfrm>
            <a:off x="1066800" y="2048255"/>
            <a:ext cx="4754880" cy="640082"/>
          </a:xfrm>
          <a:prstGeom prst="rect">
            <a:avLst/>
          </a:prstGeom>
        </p:spPr>
        <p:txBody>
          <a:bodyPr anchor="ctr"/>
          <a:lstStyle>
            <a:lvl1pPr marL="0" indent="0">
              <a:spcBef>
                <a:spcPts val="1200"/>
              </a:spcBef>
              <a:buSzTx/>
              <a:buFontTx/>
              <a:buNone/>
              <a:defRPr b="1" sz="2000">
                <a:solidFill>
                  <a:srgbClr val="9E3611"/>
                </a:solidFill>
                <a:latin typeface="Rockwell"/>
                <a:ea typeface="Rockwell"/>
                <a:cs typeface="Rockwell"/>
                <a:sym typeface="Rockwell"/>
              </a:defRPr>
            </a:lvl1pPr>
            <a:lvl2pPr marL="0" indent="457200">
              <a:spcBef>
                <a:spcPts val="1200"/>
              </a:spcBef>
              <a:buSzTx/>
              <a:buFontTx/>
              <a:buNone/>
              <a:defRPr b="1" sz="2000">
                <a:solidFill>
                  <a:srgbClr val="9E3611"/>
                </a:solidFill>
                <a:latin typeface="Rockwell"/>
                <a:ea typeface="Rockwell"/>
                <a:cs typeface="Rockwell"/>
                <a:sym typeface="Rockwell"/>
              </a:defRPr>
            </a:lvl2pPr>
            <a:lvl3pPr marL="0" indent="914400">
              <a:spcBef>
                <a:spcPts val="1200"/>
              </a:spcBef>
              <a:buSzTx/>
              <a:buFontTx/>
              <a:buNone/>
              <a:defRPr b="1" sz="2000">
                <a:solidFill>
                  <a:srgbClr val="9E3611"/>
                </a:solidFill>
                <a:latin typeface="Rockwell"/>
                <a:ea typeface="Rockwell"/>
                <a:cs typeface="Rockwell"/>
                <a:sym typeface="Rockwell"/>
              </a:defRPr>
            </a:lvl3pPr>
            <a:lvl4pPr marL="0" indent="1371600">
              <a:spcBef>
                <a:spcPts val="1200"/>
              </a:spcBef>
              <a:buSzTx/>
              <a:buFontTx/>
              <a:buNone/>
              <a:defRPr b="1" sz="2000">
                <a:solidFill>
                  <a:srgbClr val="9E3611"/>
                </a:solidFill>
                <a:latin typeface="Rockwell"/>
                <a:ea typeface="Rockwell"/>
                <a:cs typeface="Rockwell"/>
                <a:sym typeface="Rockwell"/>
              </a:defRPr>
            </a:lvl4pPr>
            <a:lvl5pPr marL="0" indent="1828800">
              <a:spcBef>
                <a:spcPts val="1200"/>
              </a:spcBef>
              <a:buSzTx/>
              <a:buFontTx/>
              <a:buNone/>
              <a:defRPr b="1" sz="2000">
                <a:solidFill>
                  <a:srgbClr val="9E3611"/>
                </a:solidFill>
                <a:latin typeface="Rockwell"/>
                <a:ea typeface="Rockwell"/>
                <a:cs typeface="Rockwell"/>
                <a:sym typeface="Rockwell"/>
              </a:defRPr>
            </a:lvl5pPr>
          </a:lstStyle>
          <a:p>
            <a:pPr/>
            <a:r>
              <a:t>Body Level One</a:t>
            </a:r>
          </a:p>
          <a:p>
            <a:pPr lvl="1"/>
            <a:r>
              <a:t>Body Level Two</a:t>
            </a:r>
          </a:p>
          <a:p>
            <a:pPr lvl="2"/>
            <a:r>
              <a:t>Body Level Three</a:t>
            </a:r>
          </a:p>
          <a:p>
            <a:pPr lvl="3"/>
            <a:r>
              <a:t>Body Level Four</a:t>
            </a:r>
          </a:p>
          <a:p>
            <a:pPr lvl="4"/>
            <a:r>
              <a:t>Body Level Five</a:t>
            </a:r>
          </a:p>
        </p:txBody>
      </p:sp>
      <p:sp>
        <p:nvSpPr>
          <p:cNvPr id="166" name="Shape 166"/>
          <p:cNvSpPr/>
          <p:nvPr>
            <p:ph type="body" sz="quarter" idx="13"/>
          </p:nvPr>
        </p:nvSpPr>
        <p:spPr>
          <a:xfrm>
            <a:off x="6364223" y="2048255"/>
            <a:ext cx="4754881" cy="640081"/>
          </a:xfrm>
          <a:prstGeom prst="rect">
            <a:avLst/>
          </a:prstGeom>
        </p:spPr>
        <p:txBody>
          <a:bodyPr anchor="ctr"/>
          <a:lstStyle/>
          <a:p>
            <a:pPr marL="0" indent="0">
              <a:spcBef>
                <a:spcPts val="1200"/>
              </a:spcBef>
              <a:buSzTx/>
              <a:buFontTx/>
              <a:buNone/>
              <a:defRPr b="1" sz="2000">
                <a:solidFill>
                  <a:srgbClr val="9E3611"/>
                </a:solidFill>
                <a:latin typeface="Rockwell"/>
                <a:ea typeface="Rockwell"/>
                <a:cs typeface="Rockwell"/>
                <a:sym typeface="Rockwell"/>
              </a:defRPr>
            </a:pPr>
          </a:p>
        </p:txBody>
      </p:sp>
      <p:sp>
        <p:nvSpPr>
          <p:cNvPr id="167" name="Shape 167"/>
          <p:cNvSpPr/>
          <p:nvPr>
            <p:ph type="title"/>
          </p:nvPr>
        </p:nvSpPr>
        <p:spPr>
          <a:xfrm>
            <a:off x="1069847" y="484631"/>
            <a:ext cx="10058401" cy="1609346"/>
          </a:xfrm>
          <a:prstGeom prst="rect">
            <a:avLst/>
          </a:prstGeom>
        </p:spPr>
        <p:txBody>
          <a:bodyPr/>
          <a:lstStyle>
            <a:lvl1pPr>
              <a:defRPr cap="all" sz="5400">
                <a:latin typeface="Rockwell Condensed"/>
                <a:ea typeface="Rockwell Condensed"/>
                <a:cs typeface="Rockwell Condensed"/>
                <a:sym typeface="Rockwell Condensed"/>
              </a:defRPr>
            </a:lvl1pPr>
          </a:lstStyle>
          <a:p>
            <a:pPr/>
            <a:r>
              <a:t>Title Text</a:t>
            </a:r>
          </a:p>
        </p:txBody>
      </p:sp>
      <p:sp>
        <p:nvSpPr>
          <p:cNvPr id="168" name="Shape 168"/>
          <p:cNvSpPr/>
          <p:nvPr>
            <p:ph type="sldNum" sz="quarter" idx="2"/>
          </p:nvPr>
        </p:nvSpPr>
        <p:spPr>
          <a:xfrm>
            <a:off x="11467105" y="6319474"/>
            <a:ext cx="328127" cy="271746"/>
          </a:xfrm>
          <a:prstGeom prst="rect">
            <a:avLst/>
          </a:prstGeom>
        </p:spPr>
        <p:txBody>
          <a:bodyPr/>
          <a:lstStyle>
            <a:lvl1pPr algn="ctr">
              <a:defRPr b="1" sz="1400">
                <a:solidFill>
                  <a:srgbClr val="FFFFFF"/>
                </a:solidFill>
                <a:latin typeface="Rockwell Condensed"/>
                <a:ea typeface="Rockwell Condensed"/>
                <a:cs typeface="Rockwell Condensed"/>
                <a:sym typeface="Rockwell Condense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只有標題">
    <p:spTree>
      <p:nvGrpSpPr>
        <p:cNvPr id="1" name=""/>
        <p:cNvGrpSpPr/>
        <p:nvPr/>
      </p:nvGrpSpPr>
      <p:grpSpPr>
        <a:xfrm>
          <a:off x="0" y="0"/>
          <a:ext cx="0" cy="0"/>
          <a:chOff x="0" y="0"/>
          <a:chExt cx="0" cy="0"/>
        </a:xfrm>
      </p:grpSpPr>
      <p:grpSp>
        <p:nvGrpSpPr>
          <p:cNvPr id="177" name="Group 177"/>
          <p:cNvGrpSpPr/>
          <p:nvPr/>
        </p:nvGrpSpPr>
        <p:grpSpPr>
          <a:xfrm>
            <a:off x="11401724" y="6229680"/>
            <a:ext cx="457201" cy="457201"/>
            <a:chOff x="0" y="0"/>
            <a:chExt cx="457200" cy="457200"/>
          </a:xfrm>
        </p:grpSpPr>
        <p:sp>
          <p:nvSpPr>
            <p:cNvPr id="175" name="Shape 175"/>
            <p:cNvSpPr/>
            <p:nvPr/>
          </p:nvSpPr>
          <p:spPr>
            <a:xfrm>
              <a:off x="0" y="0"/>
              <a:ext cx="457200" cy="457200"/>
            </a:xfrm>
            <a:prstGeom prst="ellipse">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b="1" sz="2000">
                  <a:solidFill>
                    <a:srgbClr val="FFFFFF"/>
                  </a:solidFill>
                  <a:latin typeface="Rockwell Extra Bold"/>
                  <a:ea typeface="Rockwell Extra Bold"/>
                  <a:cs typeface="Rockwell Extra Bold"/>
                  <a:sym typeface="Rockwell Extra Bold"/>
                </a:defRPr>
              </a:pPr>
            </a:p>
          </p:txBody>
        </p:sp>
        <p:sp>
          <p:nvSpPr>
            <p:cNvPr id="176" name="Shape 176"/>
            <p:cNvSpPr/>
            <p:nvPr/>
          </p:nvSpPr>
          <p:spPr>
            <a:xfrm>
              <a:off x="29193" y="29192"/>
              <a:ext cx="398815" cy="398817"/>
            </a:xfrm>
            <a:prstGeom prst="ellipse">
              <a:avLst/>
            </a:pr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178" name="Shape 178"/>
          <p:cNvSpPr/>
          <p:nvPr>
            <p:ph type="title"/>
          </p:nvPr>
        </p:nvSpPr>
        <p:spPr>
          <a:xfrm>
            <a:off x="1069847" y="484631"/>
            <a:ext cx="10058401" cy="1609346"/>
          </a:xfrm>
          <a:prstGeom prst="rect">
            <a:avLst/>
          </a:prstGeom>
        </p:spPr>
        <p:txBody>
          <a:bodyPr/>
          <a:lstStyle>
            <a:lvl1pPr>
              <a:defRPr cap="all" sz="5400">
                <a:latin typeface="Rockwell Condensed"/>
                <a:ea typeface="Rockwell Condensed"/>
                <a:cs typeface="Rockwell Condensed"/>
                <a:sym typeface="Rockwell Condensed"/>
              </a:defRPr>
            </a:lvl1pPr>
          </a:lstStyle>
          <a:p>
            <a:pPr/>
            <a:r>
              <a:t>Title Text</a:t>
            </a:r>
          </a:p>
        </p:txBody>
      </p:sp>
      <p:sp>
        <p:nvSpPr>
          <p:cNvPr id="179" name="Shape 179"/>
          <p:cNvSpPr/>
          <p:nvPr>
            <p:ph type="sldNum" sz="quarter" idx="2"/>
          </p:nvPr>
        </p:nvSpPr>
        <p:spPr>
          <a:xfrm>
            <a:off x="11467105" y="6319474"/>
            <a:ext cx="328127" cy="271746"/>
          </a:xfrm>
          <a:prstGeom prst="rect">
            <a:avLst/>
          </a:prstGeom>
        </p:spPr>
        <p:txBody>
          <a:bodyPr/>
          <a:lstStyle>
            <a:lvl1pPr algn="ctr">
              <a:defRPr b="1" sz="1400">
                <a:solidFill>
                  <a:srgbClr val="FFFFFF"/>
                </a:solidFill>
                <a:latin typeface="Rockwell Condensed"/>
                <a:ea typeface="Rockwell Condensed"/>
                <a:cs typeface="Rockwell Condensed"/>
                <a:sym typeface="Rockwell Condense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grpSp>
        <p:nvGrpSpPr>
          <p:cNvPr id="188" name="Group 188"/>
          <p:cNvGrpSpPr/>
          <p:nvPr/>
        </p:nvGrpSpPr>
        <p:grpSpPr>
          <a:xfrm>
            <a:off x="11401724" y="6229680"/>
            <a:ext cx="457201" cy="457201"/>
            <a:chOff x="0" y="0"/>
            <a:chExt cx="457200" cy="457200"/>
          </a:xfrm>
        </p:grpSpPr>
        <p:sp>
          <p:nvSpPr>
            <p:cNvPr id="186" name="Shape 186"/>
            <p:cNvSpPr/>
            <p:nvPr/>
          </p:nvSpPr>
          <p:spPr>
            <a:xfrm>
              <a:off x="0" y="0"/>
              <a:ext cx="457200" cy="457200"/>
            </a:xfrm>
            <a:prstGeom prst="ellipse">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b="1" sz="2000">
                  <a:solidFill>
                    <a:srgbClr val="FFFFFF"/>
                  </a:solidFill>
                  <a:latin typeface="Rockwell Extra Bold"/>
                  <a:ea typeface="Rockwell Extra Bold"/>
                  <a:cs typeface="Rockwell Extra Bold"/>
                  <a:sym typeface="Rockwell Extra Bold"/>
                </a:defRPr>
              </a:pPr>
            </a:p>
          </p:txBody>
        </p:sp>
        <p:sp>
          <p:nvSpPr>
            <p:cNvPr id="187" name="Shape 187"/>
            <p:cNvSpPr/>
            <p:nvPr/>
          </p:nvSpPr>
          <p:spPr>
            <a:xfrm>
              <a:off x="29193" y="29192"/>
              <a:ext cx="398815" cy="398817"/>
            </a:xfrm>
            <a:prstGeom prst="ellipse">
              <a:avLst/>
            </a:pr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189" name="Shape 189"/>
          <p:cNvSpPr/>
          <p:nvPr>
            <p:ph type="sldNum" sz="quarter" idx="2"/>
          </p:nvPr>
        </p:nvSpPr>
        <p:spPr>
          <a:xfrm>
            <a:off x="11467105" y="6319474"/>
            <a:ext cx="328127" cy="271746"/>
          </a:xfrm>
          <a:prstGeom prst="rect">
            <a:avLst/>
          </a:prstGeom>
        </p:spPr>
        <p:txBody>
          <a:bodyPr/>
          <a:lstStyle>
            <a:lvl1pPr algn="ctr">
              <a:defRPr b="1" sz="1400">
                <a:solidFill>
                  <a:srgbClr val="FFFFFF"/>
                </a:solidFill>
                <a:latin typeface="Rockwell Condensed"/>
                <a:ea typeface="Rockwell Condensed"/>
                <a:cs typeface="Rockwell Condensed"/>
                <a:sym typeface="Rockwell Condense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含標題的內容">
    <p:spTree>
      <p:nvGrpSpPr>
        <p:cNvPr id="1" name=""/>
        <p:cNvGrpSpPr/>
        <p:nvPr/>
      </p:nvGrpSpPr>
      <p:grpSpPr>
        <a:xfrm>
          <a:off x="0" y="0"/>
          <a:ext cx="0" cy="0"/>
          <a:chOff x="0" y="0"/>
          <a:chExt cx="0" cy="0"/>
        </a:xfrm>
      </p:grpSpPr>
      <p:sp>
        <p:nvSpPr>
          <p:cNvPr id="196" name="Shape 196"/>
          <p:cNvSpPr/>
          <p:nvPr/>
        </p:nvSpPr>
        <p:spPr>
          <a:xfrm>
            <a:off x="8303739" y="-1"/>
            <a:ext cx="3888260" cy="6858001"/>
          </a:xfrm>
          <a:prstGeom prst="rect">
            <a:avLst/>
          </a:prstGeom>
          <a:blipFill>
            <a:blip r:embed="rId2"/>
          </a:blipFill>
          <a:ln w="12700">
            <a:miter lim="400000"/>
          </a:ln>
        </p:spPr>
        <p:txBody>
          <a:bodyPr lIns="45719" rIns="45719" anchor="ctr"/>
          <a:lstStyle/>
          <a:p>
            <a:pPr algn="ctr">
              <a:defRPr>
                <a:solidFill>
                  <a:srgbClr val="FFFFFF"/>
                </a:solidFill>
                <a:latin typeface="Rockwell"/>
                <a:ea typeface="Rockwell"/>
                <a:cs typeface="Rockwell"/>
                <a:sym typeface="Rockwell"/>
              </a:defRPr>
            </a:pPr>
          </a:p>
        </p:txBody>
      </p:sp>
      <p:sp>
        <p:nvSpPr>
          <p:cNvPr id="197" name="Shape 197"/>
          <p:cNvSpPr/>
          <p:nvPr>
            <p:ph type="title"/>
          </p:nvPr>
        </p:nvSpPr>
        <p:spPr>
          <a:xfrm>
            <a:off x="8549640" y="685800"/>
            <a:ext cx="3200401" cy="1737361"/>
          </a:xfrm>
          <a:prstGeom prst="rect">
            <a:avLst/>
          </a:prstGeom>
        </p:spPr>
        <p:txBody>
          <a:bodyPr anchor="b"/>
          <a:lstStyle>
            <a:lvl1pPr>
              <a:defRPr b="1" cap="all" sz="3200">
                <a:latin typeface="Rockwell Condensed"/>
                <a:ea typeface="Rockwell Condensed"/>
                <a:cs typeface="Rockwell Condensed"/>
                <a:sym typeface="Rockwell Condensed"/>
              </a:defRPr>
            </a:lvl1pPr>
          </a:lstStyle>
          <a:p>
            <a:pPr/>
            <a:r>
              <a:t>Title Text</a:t>
            </a:r>
          </a:p>
        </p:txBody>
      </p:sp>
      <p:sp>
        <p:nvSpPr>
          <p:cNvPr id="198" name="Shape 198"/>
          <p:cNvSpPr/>
          <p:nvPr>
            <p:ph type="body" idx="1"/>
          </p:nvPr>
        </p:nvSpPr>
        <p:spPr>
          <a:xfrm>
            <a:off x="838200" y="685800"/>
            <a:ext cx="6711696" cy="5020056"/>
          </a:xfrm>
          <a:prstGeom prst="rect">
            <a:avLst/>
          </a:prstGeom>
        </p:spPr>
        <p:txBody>
          <a:bodyPr/>
          <a:lstStyle>
            <a:lvl1pPr marL="182879" indent="-182879">
              <a:spcBef>
                <a:spcPts val="1200"/>
              </a:spcBef>
              <a:buClr>
                <a:srgbClr val="9E3611"/>
              </a:buClr>
              <a:buSzPct val="85000"/>
              <a:buFont typeface="Wingdings"/>
              <a:buChar char="▪"/>
              <a:defRPr sz="2000">
                <a:latin typeface="Rockwell"/>
                <a:ea typeface="Rockwell"/>
                <a:cs typeface="Rockwell"/>
                <a:sym typeface="Rockwell"/>
              </a:defRPr>
            </a:lvl1pPr>
            <a:lvl2pPr marL="477519" indent="-203199">
              <a:spcBef>
                <a:spcPts val="1200"/>
              </a:spcBef>
              <a:buClr>
                <a:srgbClr val="9E3611"/>
              </a:buClr>
              <a:buSzPct val="85000"/>
              <a:buFont typeface="Wingdings"/>
              <a:buChar char="▪"/>
              <a:defRPr sz="2000">
                <a:latin typeface="Rockwell"/>
                <a:ea typeface="Rockwell"/>
                <a:cs typeface="Rockwell"/>
                <a:sym typeface="Rockwell"/>
              </a:defRPr>
            </a:lvl2pPr>
            <a:lvl3pPr marL="777239" indent="-228600">
              <a:spcBef>
                <a:spcPts val="1200"/>
              </a:spcBef>
              <a:buClr>
                <a:srgbClr val="9E3611"/>
              </a:buClr>
              <a:buSzPct val="85000"/>
              <a:buFont typeface="Wingdings"/>
              <a:buChar char="▪"/>
              <a:defRPr sz="2000">
                <a:latin typeface="Rockwell"/>
                <a:ea typeface="Rockwell"/>
                <a:cs typeface="Rockwell"/>
                <a:sym typeface="Rockwell"/>
              </a:defRPr>
            </a:lvl3pPr>
            <a:lvl4pPr marL="1051559" indent="-228600">
              <a:spcBef>
                <a:spcPts val="1200"/>
              </a:spcBef>
              <a:buClr>
                <a:srgbClr val="9E3611"/>
              </a:buClr>
              <a:buSzPct val="85000"/>
              <a:buFont typeface="Wingdings"/>
              <a:buChar char="▪"/>
              <a:defRPr sz="2000">
                <a:latin typeface="Rockwell"/>
                <a:ea typeface="Rockwell"/>
                <a:cs typeface="Rockwell"/>
                <a:sym typeface="Rockwell"/>
              </a:defRPr>
            </a:lvl4pPr>
            <a:lvl5pPr marL="1325880" indent="-228600">
              <a:spcBef>
                <a:spcPts val="1200"/>
              </a:spcBef>
              <a:buClr>
                <a:srgbClr val="9E3611"/>
              </a:buClr>
              <a:buSzPct val="85000"/>
              <a:buFont typeface="Wingdings"/>
              <a:buChar char="▪"/>
              <a:defRPr sz="2000">
                <a:latin typeface="Rockwell"/>
                <a:ea typeface="Rockwell"/>
                <a:cs typeface="Rockwell"/>
                <a:sym typeface="Rockwell"/>
              </a:defRPr>
            </a:lvl5pPr>
          </a:lstStyle>
          <a:p>
            <a:pPr/>
            <a:r>
              <a:t>Body Level One</a:t>
            </a:r>
          </a:p>
          <a:p>
            <a:pPr lvl="1"/>
            <a:r>
              <a:t>Body Level Two</a:t>
            </a:r>
          </a:p>
          <a:p>
            <a:pPr lvl="2"/>
            <a:r>
              <a:t>Body Level Three</a:t>
            </a:r>
          </a:p>
          <a:p>
            <a:pPr lvl="3"/>
            <a:r>
              <a:t>Body Level Four</a:t>
            </a:r>
          </a:p>
          <a:p>
            <a:pPr lvl="4"/>
            <a:r>
              <a:t>Body Level Five</a:t>
            </a:r>
          </a:p>
        </p:txBody>
      </p:sp>
      <p:sp>
        <p:nvSpPr>
          <p:cNvPr id="199" name="Shape 199"/>
          <p:cNvSpPr/>
          <p:nvPr>
            <p:ph type="body" sz="quarter" idx="13"/>
          </p:nvPr>
        </p:nvSpPr>
        <p:spPr>
          <a:xfrm>
            <a:off x="8549640" y="2423159"/>
            <a:ext cx="3200401" cy="3291842"/>
          </a:xfrm>
          <a:prstGeom prst="rect">
            <a:avLst/>
          </a:prstGeom>
        </p:spPr>
        <p:txBody>
          <a:bodyPr/>
          <a:lstStyle/>
          <a:p>
            <a:pPr marL="0" indent="0">
              <a:lnSpc>
                <a:spcPct val="100000"/>
              </a:lnSpc>
              <a:buSzTx/>
              <a:buFontTx/>
              <a:buNone/>
              <a:defRPr sz="1400">
                <a:solidFill>
                  <a:srgbClr val="9E3611"/>
                </a:solidFill>
                <a:latin typeface="Rockwell"/>
                <a:ea typeface="Rockwell"/>
                <a:cs typeface="Rockwell"/>
                <a:sym typeface="Rockwell"/>
              </a:defRPr>
            </a:pPr>
          </a:p>
        </p:txBody>
      </p:sp>
      <p:grpSp>
        <p:nvGrpSpPr>
          <p:cNvPr id="202" name="Group 202"/>
          <p:cNvGrpSpPr/>
          <p:nvPr/>
        </p:nvGrpSpPr>
        <p:grpSpPr>
          <a:xfrm>
            <a:off x="11401724" y="6229680"/>
            <a:ext cx="457201" cy="457201"/>
            <a:chOff x="0" y="0"/>
            <a:chExt cx="457200" cy="457200"/>
          </a:xfrm>
        </p:grpSpPr>
        <p:sp>
          <p:nvSpPr>
            <p:cNvPr id="200" name="Shape 200"/>
            <p:cNvSpPr/>
            <p:nvPr/>
          </p:nvSpPr>
          <p:spPr>
            <a:xfrm>
              <a:off x="0" y="0"/>
              <a:ext cx="457200" cy="457200"/>
            </a:xfrm>
            <a:prstGeom prst="ellipse">
              <a:avLst/>
            </a:prstGeom>
            <a:blipFill rotWithShape="1">
              <a:blip r:embed="rId3"/>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b="1" sz="2000">
                  <a:solidFill>
                    <a:srgbClr val="FFFFFF"/>
                  </a:solidFill>
                  <a:latin typeface="Rockwell Extra Bold"/>
                  <a:ea typeface="Rockwell Extra Bold"/>
                  <a:cs typeface="Rockwell Extra Bold"/>
                  <a:sym typeface="Rockwell Extra Bold"/>
                </a:defRPr>
              </a:pPr>
            </a:p>
          </p:txBody>
        </p:sp>
        <p:sp>
          <p:nvSpPr>
            <p:cNvPr id="201" name="Shape 201"/>
            <p:cNvSpPr/>
            <p:nvPr/>
          </p:nvSpPr>
          <p:spPr>
            <a:xfrm>
              <a:off x="29193" y="29192"/>
              <a:ext cx="398815" cy="398817"/>
            </a:xfrm>
            <a:prstGeom prst="ellipse">
              <a:avLst/>
            </a:pr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203" name="Shape 203"/>
          <p:cNvSpPr/>
          <p:nvPr>
            <p:ph type="sldNum" sz="quarter" idx="2"/>
          </p:nvPr>
        </p:nvSpPr>
        <p:spPr>
          <a:xfrm>
            <a:off x="11467105" y="6319474"/>
            <a:ext cx="328127" cy="271746"/>
          </a:xfrm>
          <a:prstGeom prst="rect">
            <a:avLst/>
          </a:prstGeom>
        </p:spPr>
        <p:txBody>
          <a:bodyPr/>
          <a:lstStyle>
            <a:lvl1pPr algn="ctr">
              <a:defRPr b="1" sz="1400">
                <a:solidFill>
                  <a:srgbClr val="FFFFFF"/>
                </a:solidFill>
                <a:latin typeface="Rockwell Condensed"/>
                <a:ea typeface="Rockwell Condensed"/>
                <a:cs typeface="Rockwell Condensed"/>
                <a:sym typeface="Rockwell Condense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標題及內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含標題的圖片">
    <p:spTree>
      <p:nvGrpSpPr>
        <p:cNvPr id="1" name=""/>
        <p:cNvGrpSpPr/>
        <p:nvPr/>
      </p:nvGrpSpPr>
      <p:grpSpPr>
        <a:xfrm>
          <a:off x="0" y="0"/>
          <a:ext cx="0" cy="0"/>
          <a:chOff x="0" y="0"/>
          <a:chExt cx="0" cy="0"/>
        </a:xfrm>
      </p:grpSpPr>
      <p:sp>
        <p:nvSpPr>
          <p:cNvPr id="210" name="Shape 210"/>
          <p:cNvSpPr/>
          <p:nvPr/>
        </p:nvSpPr>
        <p:spPr>
          <a:xfrm>
            <a:off x="8303739" y="-1"/>
            <a:ext cx="3888260" cy="6858001"/>
          </a:xfrm>
          <a:prstGeom prst="rect">
            <a:avLst/>
          </a:prstGeom>
          <a:blipFill>
            <a:blip r:embed="rId2"/>
          </a:blipFill>
          <a:ln w="12700">
            <a:miter lim="400000"/>
          </a:ln>
        </p:spPr>
        <p:txBody>
          <a:bodyPr lIns="45719" rIns="45719" anchor="ctr"/>
          <a:lstStyle/>
          <a:p>
            <a:pPr algn="ctr">
              <a:defRPr>
                <a:solidFill>
                  <a:srgbClr val="FFFFFF"/>
                </a:solidFill>
                <a:latin typeface="Rockwell"/>
                <a:ea typeface="Rockwell"/>
                <a:cs typeface="Rockwell"/>
                <a:sym typeface="Rockwell"/>
              </a:defRPr>
            </a:pPr>
          </a:p>
        </p:txBody>
      </p:sp>
      <p:sp>
        <p:nvSpPr>
          <p:cNvPr id="211" name="Shape 211"/>
          <p:cNvSpPr/>
          <p:nvPr>
            <p:ph type="title"/>
          </p:nvPr>
        </p:nvSpPr>
        <p:spPr>
          <a:xfrm>
            <a:off x="8549640" y="685800"/>
            <a:ext cx="3200401" cy="1737361"/>
          </a:xfrm>
          <a:prstGeom prst="rect">
            <a:avLst/>
          </a:prstGeom>
        </p:spPr>
        <p:txBody>
          <a:bodyPr anchor="b"/>
          <a:lstStyle>
            <a:lvl1pPr>
              <a:defRPr b="1" cap="all" sz="3200">
                <a:latin typeface="Rockwell Condensed"/>
                <a:ea typeface="Rockwell Condensed"/>
                <a:cs typeface="Rockwell Condensed"/>
                <a:sym typeface="Rockwell Condensed"/>
              </a:defRPr>
            </a:lvl1pPr>
          </a:lstStyle>
          <a:p>
            <a:pPr/>
            <a:r>
              <a:t>Title Text</a:t>
            </a:r>
          </a:p>
        </p:txBody>
      </p:sp>
      <p:sp>
        <p:nvSpPr>
          <p:cNvPr id="212" name="Shape 212"/>
          <p:cNvSpPr/>
          <p:nvPr>
            <p:ph type="pic" idx="13"/>
          </p:nvPr>
        </p:nvSpPr>
        <p:spPr>
          <a:xfrm>
            <a:off x="0" y="0"/>
            <a:ext cx="8303740" cy="6858000"/>
          </a:xfrm>
          <a:prstGeom prst="rect">
            <a:avLst/>
          </a:prstGeom>
        </p:spPr>
        <p:txBody>
          <a:bodyPr lIns="91439" rIns="91439">
            <a:noAutofit/>
          </a:bodyPr>
          <a:lstStyle/>
          <a:p>
            <a:pPr/>
          </a:p>
        </p:txBody>
      </p:sp>
      <p:sp>
        <p:nvSpPr>
          <p:cNvPr id="213" name="Shape 213"/>
          <p:cNvSpPr/>
          <p:nvPr>
            <p:ph type="body" sz="quarter" idx="1"/>
          </p:nvPr>
        </p:nvSpPr>
        <p:spPr>
          <a:xfrm>
            <a:off x="8549640" y="2423160"/>
            <a:ext cx="3200401" cy="3291841"/>
          </a:xfrm>
          <a:prstGeom prst="rect">
            <a:avLst/>
          </a:prstGeom>
        </p:spPr>
        <p:txBody>
          <a:bodyPr/>
          <a:lstStyle>
            <a:lvl1pPr marL="0" indent="0">
              <a:lnSpc>
                <a:spcPct val="100000"/>
              </a:lnSpc>
              <a:buSzTx/>
              <a:buFontTx/>
              <a:buNone/>
              <a:defRPr sz="1400">
                <a:solidFill>
                  <a:srgbClr val="9E3611"/>
                </a:solidFill>
                <a:latin typeface="Rockwell"/>
                <a:ea typeface="Rockwell"/>
                <a:cs typeface="Rockwell"/>
                <a:sym typeface="Rockwell"/>
              </a:defRPr>
            </a:lvl1pPr>
            <a:lvl2pPr marL="0" indent="457200">
              <a:lnSpc>
                <a:spcPct val="100000"/>
              </a:lnSpc>
              <a:buSzTx/>
              <a:buFontTx/>
              <a:buNone/>
              <a:defRPr sz="1400">
                <a:solidFill>
                  <a:srgbClr val="9E3611"/>
                </a:solidFill>
                <a:latin typeface="Rockwell"/>
                <a:ea typeface="Rockwell"/>
                <a:cs typeface="Rockwell"/>
                <a:sym typeface="Rockwell"/>
              </a:defRPr>
            </a:lvl2pPr>
            <a:lvl3pPr marL="0" indent="914400">
              <a:lnSpc>
                <a:spcPct val="100000"/>
              </a:lnSpc>
              <a:buSzTx/>
              <a:buFontTx/>
              <a:buNone/>
              <a:defRPr sz="1400">
                <a:solidFill>
                  <a:srgbClr val="9E3611"/>
                </a:solidFill>
                <a:latin typeface="Rockwell"/>
                <a:ea typeface="Rockwell"/>
                <a:cs typeface="Rockwell"/>
                <a:sym typeface="Rockwell"/>
              </a:defRPr>
            </a:lvl3pPr>
            <a:lvl4pPr marL="0" indent="1371600">
              <a:lnSpc>
                <a:spcPct val="100000"/>
              </a:lnSpc>
              <a:buSzTx/>
              <a:buFontTx/>
              <a:buNone/>
              <a:defRPr sz="1400">
                <a:solidFill>
                  <a:srgbClr val="9E3611"/>
                </a:solidFill>
                <a:latin typeface="Rockwell"/>
                <a:ea typeface="Rockwell"/>
                <a:cs typeface="Rockwell"/>
                <a:sym typeface="Rockwell"/>
              </a:defRPr>
            </a:lvl4pPr>
            <a:lvl5pPr marL="0" indent="1828800">
              <a:lnSpc>
                <a:spcPct val="100000"/>
              </a:lnSpc>
              <a:buSzTx/>
              <a:buFontTx/>
              <a:buNone/>
              <a:defRPr sz="1400">
                <a:solidFill>
                  <a:srgbClr val="9E3611"/>
                </a:solidFill>
                <a:latin typeface="Rockwell"/>
                <a:ea typeface="Rockwell"/>
                <a:cs typeface="Rockwell"/>
                <a:sym typeface="Rockwell"/>
              </a:defRPr>
            </a:lvl5pPr>
          </a:lstStyle>
          <a:p>
            <a:pPr/>
            <a:r>
              <a:t>Body Level One</a:t>
            </a:r>
          </a:p>
          <a:p>
            <a:pPr lvl="1"/>
            <a:r>
              <a:t>Body Level Two</a:t>
            </a:r>
          </a:p>
          <a:p>
            <a:pPr lvl="2"/>
            <a:r>
              <a:t>Body Level Three</a:t>
            </a:r>
          </a:p>
          <a:p>
            <a:pPr lvl="3"/>
            <a:r>
              <a:t>Body Level Four</a:t>
            </a:r>
          </a:p>
          <a:p>
            <a:pPr lvl="4"/>
            <a:r>
              <a:t>Body Level Five</a:t>
            </a:r>
          </a:p>
        </p:txBody>
      </p:sp>
      <p:grpSp>
        <p:nvGrpSpPr>
          <p:cNvPr id="216" name="Group 216"/>
          <p:cNvGrpSpPr/>
          <p:nvPr/>
        </p:nvGrpSpPr>
        <p:grpSpPr>
          <a:xfrm>
            <a:off x="11401724" y="6229680"/>
            <a:ext cx="457201" cy="457201"/>
            <a:chOff x="0" y="0"/>
            <a:chExt cx="457200" cy="457200"/>
          </a:xfrm>
        </p:grpSpPr>
        <p:sp>
          <p:nvSpPr>
            <p:cNvPr id="214" name="Shape 214"/>
            <p:cNvSpPr/>
            <p:nvPr/>
          </p:nvSpPr>
          <p:spPr>
            <a:xfrm>
              <a:off x="0" y="0"/>
              <a:ext cx="457200" cy="457200"/>
            </a:xfrm>
            <a:prstGeom prst="ellipse">
              <a:avLst/>
            </a:prstGeom>
            <a:blipFill rotWithShape="1">
              <a:blip r:embed="rId3"/>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b="1" sz="2000">
                  <a:solidFill>
                    <a:srgbClr val="FFFFFF"/>
                  </a:solidFill>
                  <a:latin typeface="Rockwell Extra Bold"/>
                  <a:ea typeface="Rockwell Extra Bold"/>
                  <a:cs typeface="Rockwell Extra Bold"/>
                  <a:sym typeface="Rockwell Extra Bold"/>
                </a:defRPr>
              </a:pPr>
            </a:p>
          </p:txBody>
        </p:sp>
        <p:sp>
          <p:nvSpPr>
            <p:cNvPr id="215" name="Shape 215"/>
            <p:cNvSpPr/>
            <p:nvPr/>
          </p:nvSpPr>
          <p:spPr>
            <a:xfrm>
              <a:off x="29193" y="29192"/>
              <a:ext cx="398815" cy="398817"/>
            </a:xfrm>
            <a:prstGeom prst="ellipse">
              <a:avLst/>
            </a:pr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217" name="Shape 217"/>
          <p:cNvSpPr/>
          <p:nvPr>
            <p:ph type="sldNum" sz="quarter" idx="2"/>
          </p:nvPr>
        </p:nvSpPr>
        <p:spPr>
          <a:xfrm>
            <a:off x="11467105" y="6319474"/>
            <a:ext cx="328127" cy="271746"/>
          </a:xfrm>
          <a:prstGeom prst="rect">
            <a:avLst/>
          </a:prstGeom>
        </p:spPr>
        <p:txBody>
          <a:bodyPr/>
          <a:lstStyle>
            <a:lvl1pPr algn="ctr">
              <a:defRPr b="1" sz="1400">
                <a:solidFill>
                  <a:srgbClr val="FFFFFF"/>
                </a:solidFill>
                <a:latin typeface="Rockwell Condensed"/>
                <a:ea typeface="Rockwell Condensed"/>
                <a:cs typeface="Rockwell Condensed"/>
                <a:sym typeface="Rockwell Condense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標題及直排文字">
    <p:spTree>
      <p:nvGrpSpPr>
        <p:cNvPr id="1" name=""/>
        <p:cNvGrpSpPr/>
        <p:nvPr/>
      </p:nvGrpSpPr>
      <p:grpSpPr>
        <a:xfrm>
          <a:off x="0" y="0"/>
          <a:ext cx="0" cy="0"/>
          <a:chOff x="0" y="0"/>
          <a:chExt cx="0" cy="0"/>
        </a:xfrm>
      </p:grpSpPr>
      <p:grpSp>
        <p:nvGrpSpPr>
          <p:cNvPr id="226" name="Group 226"/>
          <p:cNvGrpSpPr/>
          <p:nvPr/>
        </p:nvGrpSpPr>
        <p:grpSpPr>
          <a:xfrm>
            <a:off x="11401724" y="6229680"/>
            <a:ext cx="457201" cy="457201"/>
            <a:chOff x="0" y="0"/>
            <a:chExt cx="457200" cy="457200"/>
          </a:xfrm>
        </p:grpSpPr>
        <p:sp>
          <p:nvSpPr>
            <p:cNvPr id="224" name="Shape 224"/>
            <p:cNvSpPr/>
            <p:nvPr/>
          </p:nvSpPr>
          <p:spPr>
            <a:xfrm>
              <a:off x="0" y="0"/>
              <a:ext cx="457200" cy="457200"/>
            </a:xfrm>
            <a:prstGeom prst="ellipse">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b="1" sz="2000">
                  <a:solidFill>
                    <a:srgbClr val="FFFFFF"/>
                  </a:solidFill>
                  <a:latin typeface="Rockwell Extra Bold"/>
                  <a:ea typeface="Rockwell Extra Bold"/>
                  <a:cs typeface="Rockwell Extra Bold"/>
                  <a:sym typeface="Rockwell Extra Bold"/>
                </a:defRPr>
              </a:pPr>
            </a:p>
          </p:txBody>
        </p:sp>
        <p:sp>
          <p:nvSpPr>
            <p:cNvPr id="225" name="Shape 225"/>
            <p:cNvSpPr/>
            <p:nvPr/>
          </p:nvSpPr>
          <p:spPr>
            <a:xfrm>
              <a:off x="29193" y="29192"/>
              <a:ext cx="398815" cy="398817"/>
            </a:xfrm>
            <a:prstGeom prst="ellipse">
              <a:avLst/>
            </a:pr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227" name="Shape 227"/>
          <p:cNvSpPr/>
          <p:nvPr>
            <p:ph type="title"/>
          </p:nvPr>
        </p:nvSpPr>
        <p:spPr>
          <a:xfrm>
            <a:off x="1069847" y="484631"/>
            <a:ext cx="10058401" cy="1609346"/>
          </a:xfrm>
          <a:prstGeom prst="rect">
            <a:avLst/>
          </a:prstGeom>
        </p:spPr>
        <p:txBody>
          <a:bodyPr/>
          <a:lstStyle>
            <a:lvl1pPr>
              <a:defRPr cap="all" sz="5400">
                <a:latin typeface="Rockwell Condensed"/>
                <a:ea typeface="Rockwell Condensed"/>
                <a:cs typeface="Rockwell Condensed"/>
                <a:sym typeface="Rockwell Condensed"/>
              </a:defRPr>
            </a:lvl1pPr>
          </a:lstStyle>
          <a:p>
            <a:pPr/>
            <a:r>
              <a:t>Title Text</a:t>
            </a:r>
          </a:p>
        </p:txBody>
      </p:sp>
      <p:sp>
        <p:nvSpPr>
          <p:cNvPr id="228" name="Shape 228"/>
          <p:cNvSpPr/>
          <p:nvPr>
            <p:ph type="body" idx="1"/>
          </p:nvPr>
        </p:nvSpPr>
        <p:spPr>
          <a:xfrm>
            <a:off x="1069847" y="2121407"/>
            <a:ext cx="10058401" cy="4050793"/>
          </a:xfrm>
          <a:prstGeom prst="rect">
            <a:avLst/>
          </a:prstGeom>
        </p:spPr>
        <p:txBody>
          <a:bodyPr/>
          <a:lstStyle>
            <a:lvl1pPr marL="182879" indent="-182879">
              <a:spcBef>
                <a:spcPts val="1200"/>
              </a:spcBef>
              <a:buClr>
                <a:srgbClr val="9E3611"/>
              </a:buClr>
              <a:buSzPct val="85000"/>
              <a:buFont typeface="Wingdings"/>
              <a:buChar char="▪"/>
              <a:defRPr sz="2000">
                <a:latin typeface="Rockwell"/>
                <a:ea typeface="Rockwell"/>
                <a:cs typeface="Rockwell"/>
                <a:sym typeface="Rockwell"/>
              </a:defRPr>
            </a:lvl1pPr>
            <a:lvl2pPr marL="477519" indent="-203199">
              <a:spcBef>
                <a:spcPts val="1200"/>
              </a:spcBef>
              <a:buClr>
                <a:srgbClr val="9E3611"/>
              </a:buClr>
              <a:buSzPct val="85000"/>
              <a:buFont typeface="Wingdings"/>
              <a:buChar char="▪"/>
              <a:defRPr sz="2000">
                <a:latin typeface="Rockwell"/>
                <a:ea typeface="Rockwell"/>
                <a:cs typeface="Rockwell"/>
                <a:sym typeface="Rockwell"/>
              </a:defRPr>
            </a:lvl2pPr>
            <a:lvl3pPr marL="777239" indent="-228600">
              <a:spcBef>
                <a:spcPts val="1200"/>
              </a:spcBef>
              <a:buClr>
                <a:srgbClr val="9E3611"/>
              </a:buClr>
              <a:buSzPct val="85000"/>
              <a:buFont typeface="Wingdings"/>
              <a:buChar char="▪"/>
              <a:defRPr sz="2000">
                <a:latin typeface="Rockwell"/>
                <a:ea typeface="Rockwell"/>
                <a:cs typeface="Rockwell"/>
                <a:sym typeface="Rockwell"/>
              </a:defRPr>
            </a:lvl3pPr>
            <a:lvl4pPr marL="1051559" indent="-228600">
              <a:spcBef>
                <a:spcPts val="1200"/>
              </a:spcBef>
              <a:buClr>
                <a:srgbClr val="9E3611"/>
              </a:buClr>
              <a:buSzPct val="85000"/>
              <a:buFont typeface="Wingdings"/>
              <a:buChar char="▪"/>
              <a:defRPr sz="2000">
                <a:latin typeface="Rockwell"/>
                <a:ea typeface="Rockwell"/>
                <a:cs typeface="Rockwell"/>
                <a:sym typeface="Rockwell"/>
              </a:defRPr>
            </a:lvl4pPr>
            <a:lvl5pPr marL="1325880" indent="-228600">
              <a:spcBef>
                <a:spcPts val="1200"/>
              </a:spcBef>
              <a:buClr>
                <a:srgbClr val="9E3611"/>
              </a:buClr>
              <a:buSzPct val="85000"/>
              <a:buFont typeface="Wingdings"/>
              <a:buChar char="▪"/>
              <a:defRPr sz="2000">
                <a:latin typeface="Rockwell"/>
                <a:ea typeface="Rockwell"/>
                <a:cs typeface="Rockwell"/>
                <a:sym typeface="Rockwell"/>
              </a:defRPr>
            </a:lvl5pPr>
          </a:lstStyle>
          <a:p>
            <a:pPr/>
            <a:r>
              <a:t>Body Level One</a:t>
            </a:r>
          </a:p>
          <a:p>
            <a:pPr lvl="1"/>
            <a:r>
              <a:t>Body Level Two</a:t>
            </a:r>
          </a:p>
          <a:p>
            <a:pPr lvl="2"/>
            <a:r>
              <a:t>Body Level Three</a:t>
            </a:r>
          </a:p>
          <a:p>
            <a:pPr lvl="3"/>
            <a:r>
              <a:t>Body Level Four</a:t>
            </a:r>
          </a:p>
          <a:p>
            <a:pPr lvl="4"/>
            <a:r>
              <a:t>Body Level Five</a:t>
            </a:r>
          </a:p>
        </p:txBody>
      </p:sp>
      <p:sp>
        <p:nvSpPr>
          <p:cNvPr id="229" name="Shape 229"/>
          <p:cNvSpPr/>
          <p:nvPr>
            <p:ph type="sldNum" sz="quarter" idx="2"/>
          </p:nvPr>
        </p:nvSpPr>
        <p:spPr>
          <a:xfrm>
            <a:off x="11467105" y="6319474"/>
            <a:ext cx="328127" cy="271746"/>
          </a:xfrm>
          <a:prstGeom prst="rect">
            <a:avLst/>
          </a:prstGeom>
        </p:spPr>
        <p:txBody>
          <a:bodyPr/>
          <a:lstStyle>
            <a:lvl1pPr algn="ctr">
              <a:defRPr b="1" sz="1400">
                <a:solidFill>
                  <a:srgbClr val="FFFFFF"/>
                </a:solidFill>
                <a:latin typeface="Rockwell Condensed"/>
                <a:ea typeface="Rockwell Condensed"/>
                <a:cs typeface="Rockwell Condensed"/>
                <a:sym typeface="Rockwell Condense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直排標題及文字">
    <p:spTree>
      <p:nvGrpSpPr>
        <p:cNvPr id="1" name=""/>
        <p:cNvGrpSpPr/>
        <p:nvPr/>
      </p:nvGrpSpPr>
      <p:grpSpPr>
        <a:xfrm>
          <a:off x="0" y="0"/>
          <a:ext cx="0" cy="0"/>
          <a:chOff x="0" y="0"/>
          <a:chExt cx="0" cy="0"/>
        </a:xfrm>
      </p:grpSpPr>
      <p:grpSp>
        <p:nvGrpSpPr>
          <p:cNvPr id="238" name="Group 238"/>
          <p:cNvGrpSpPr/>
          <p:nvPr/>
        </p:nvGrpSpPr>
        <p:grpSpPr>
          <a:xfrm>
            <a:off x="11401724" y="6229680"/>
            <a:ext cx="457201" cy="457201"/>
            <a:chOff x="0" y="0"/>
            <a:chExt cx="457200" cy="457200"/>
          </a:xfrm>
        </p:grpSpPr>
        <p:sp>
          <p:nvSpPr>
            <p:cNvPr id="236" name="Shape 236"/>
            <p:cNvSpPr/>
            <p:nvPr/>
          </p:nvSpPr>
          <p:spPr>
            <a:xfrm>
              <a:off x="0" y="0"/>
              <a:ext cx="457200" cy="457200"/>
            </a:xfrm>
            <a:prstGeom prst="ellipse">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lgn="ctr">
                <a:defRPr b="1" sz="2000">
                  <a:solidFill>
                    <a:srgbClr val="FFFFFF"/>
                  </a:solidFill>
                  <a:latin typeface="Rockwell Extra Bold"/>
                  <a:ea typeface="Rockwell Extra Bold"/>
                  <a:cs typeface="Rockwell Extra Bold"/>
                  <a:sym typeface="Rockwell Extra Bold"/>
                </a:defRPr>
              </a:pPr>
            </a:p>
          </p:txBody>
        </p:sp>
        <p:sp>
          <p:nvSpPr>
            <p:cNvPr id="237" name="Shape 237"/>
            <p:cNvSpPr/>
            <p:nvPr/>
          </p:nvSpPr>
          <p:spPr>
            <a:xfrm>
              <a:off x="29193" y="29192"/>
              <a:ext cx="398815" cy="398817"/>
            </a:xfrm>
            <a:prstGeom prst="ellipse">
              <a:avLst/>
            </a:pr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239" name="Shape 239"/>
          <p:cNvSpPr/>
          <p:nvPr>
            <p:ph type="title"/>
          </p:nvPr>
        </p:nvSpPr>
        <p:spPr>
          <a:xfrm>
            <a:off x="8724900" y="533400"/>
            <a:ext cx="2552700" cy="5638800"/>
          </a:xfrm>
          <a:prstGeom prst="rect">
            <a:avLst/>
          </a:prstGeom>
        </p:spPr>
        <p:txBody>
          <a:bodyPr/>
          <a:lstStyle>
            <a:lvl1pPr>
              <a:defRPr cap="all" sz="5400">
                <a:latin typeface="Rockwell Condensed"/>
                <a:ea typeface="Rockwell Condensed"/>
                <a:cs typeface="Rockwell Condensed"/>
                <a:sym typeface="Rockwell Condensed"/>
              </a:defRPr>
            </a:lvl1pPr>
          </a:lstStyle>
          <a:p>
            <a:pPr/>
            <a:r>
              <a:t>Title Text</a:t>
            </a:r>
          </a:p>
        </p:txBody>
      </p:sp>
      <p:sp>
        <p:nvSpPr>
          <p:cNvPr id="240" name="Shape 240"/>
          <p:cNvSpPr/>
          <p:nvPr>
            <p:ph type="body" idx="1"/>
          </p:nvPr>
        </p:nvSpPr>
        <p:spPr>
          <a:xfrm>
            <a:off x="1066800" y="533400"/>
            <a:ext cx="7505700" cy="5638800"/>
          </a:xfrm>
          <a:prstGeom prst="rect">
            <a:avLst/>
          </a:prstGeom>
        </p:spPr>
        <p:txBody>
          <a:bodyPr/>
          <a:lstStyle>
            <a:lvl1pPr marL="182879" indent="-182879">
              <a:spcBef>
                <a:spcPts val="1200"/>
              </a:spcBef>
              <a:buClr>
                <a:srgbClr val="9E3611"/>
              </a:buClr>
              <a:buSzPct val="85000"/>
              <a:buFont typeface="Wingdings"/>
              <a:buChar char="▪"/>
              <a:defRPr sz="2000">
                <a:latin typeface="Rockwell"/>
                <a:ea typeface="Rockwell"/>
                <a:cs typeface="Rockwell"/>
                <a:sym typeface="Rockwell"/>
              </a:defRPr>
            </a:lvl1pPr>
            <a:lvl2pPr marL="477519" indent="-203199">
              <a:spcBef>
                <a:spcPts val="1200"/>
              </a:spcBef>
              <a:buClr>
                <a:srgbClr val="9E3611"/>
              </a:buClr>
              <a:buSzPct val="85000"/>
              <a:buFont typeface="Wingdings"/>
              <a:buChar char="▪"/>
              <a:defRPr sz="2000">
                <a:latin typeface="Rockwell"/>
                <a:ea typeface="Rockwell"/>
                <a:cs typeface="Rockwell"/>
                <a:sym typeface="Rockwell"/>
              </a:defRPr>
            </a:lvl2pPr>
            <a:lvl3pPr marL="777239" indent="-228600">
              <a:spcBef>
                <a:spcPts val="1200"/>
              </a:spcBef>
              <a:buClr>
                <a:srgbClr val="9E3611"/>
              </a:buClr>
              <a:buSzPct val="85000"/>
              <a:buFont typeface="Wingdings"/>
              <a:buChar char="▪"/>
              <a:defRPr sz="2000">
                <a:latin typeface="Rockwell"/>
                <a:ea typeface="Rockwell"/>
                <a:cs typeface="Rockwell"/>
                <a:sym typeface="Rockwell"/>
              </a:defRPr>
            </a:lvl3pPr>
            <a:lvl4pPr marL="1051559" indent="-228600">
              <a:spcBef>
                <a:spcPts val="1200"/>
              </a:spcBef>
              <a:buClr>
                <a:srgbClr val="9E3611"/>
              </a:buClr>
              <a:buSzPct val="85000"/>
              <a:buFont typeface="Wingdings"/>
              <a:buChar char="▪"/>
              <a:defRPr sz="2000">
                <a:latin typeface="Rockwell"/>
                <a:ea typeface="Rockwell"/>
                <a:cs typeface="Rockwell"/>
                <a:sym typeface="Rockwell"/>
              </a:defRPr>
            </a:lvl4pPr>
            <a:lvl5pPr marL="1325880" indent="-228600">
              <a:spcBef>
                <a:spcPts val="1200"/>
              </a:spcBef>
              <a:buClr>
                <a:srgbClr val="9E3611"/>
              </a:buClr>
              <a:buSzPct val="85000"/>
              <a:buFont typeface="Wingdings"/>
              <a:buChar char="▪"/>
              <a:defRPr sz="2000">
                <a:latin typeface="Rockwell"/>
                <a:ea typeface="Rockwell"/>
                <a:cs typeface="Rockwell"/>
                <a:sym typeface="Rockwell"/>
              </a:defRPr>
            </a:lvl5pPr>
          </a:lstStyle>
          <a:p>
            <a:pPr/>
            <a:r>
              <a:t>Body Level One</a:t>
            </a:r>
          </a:p>
          <a:p>
            <a:pPr lvl="1"/>
            <a:r>
              <a:t>Body Level Two</a:t>
            </a:r>
          </a:p>
          <a:p>
            <a:pPr lvl="2"/>
            <a:r>
              <a:t>Body Level Three</a:t>
            </a:r>
          </a:p>
          <a:p>
            <a:pPr lvl="3"/>
            <a:r>
              <a:t>Body Level Four</a:t>
            </a:r>
          </a:p>
          <a:p>
            <a:pPr lvl="4"/>
            <a:r>
              <a:t>Body Level Five</a:t>
            </a:r>
          </a:p>
        </p:txBody>
      </p:sp>
      <p:sp>
        <p:nvSpPr>
          <p:cNvPr id="241" name="Shape 241"/>
          <p:cNvSpPr/>
          <p:nvPr>
            <p:ph type="sldNum" sz="quarter" idx="2"/>
          </p:nvPr>
        </p:nvSpPr>
        <p:spPr>
          <a:xfrm>
            <a:off x="11467105" y="6319474"/>
            <a:ext cx="328127" cy="271746"/>
          </a:xfrm>
          <a:prstGeom prst="rect">
            <a:avLst/>
          </a:prstGeom>
        </p:spPr>
        <p:txBody>
          <a:bodyPr/>
          <a:lstStyle>
            <a:lvl1pPr algn="ctr">
              <a:defRPr b="1" sz="1400">
                <a:solidFill>
                  <a:srgbClr val="FFFFFF"/>
                </a:solidFill>
                <a:latin typeface="Rockwell Condensed"/>
                <a:ea typeface="Rockwell Condensed"/>
                <a:cs typeface="Rockwell Condensed"/>
                <a:sym typeface="Rockwell Condense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章節標題">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兩個內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Title Text</a:t>
            </a:r>
          </a:p>
        </p:txBody>
      </p:sp>
      <p:sp>
        <p:nvSpPr>
          <p:cNvPr id="39" name="Shape 39"/>
          <p:cNvSpPr/>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Title Text</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只有標題">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含標題的內容">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含標題的圖片">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john.doe@xyz.com"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john.doe@xyz.com"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hris-Schaffer/cs414-f18-001-stringCheese/blob/master/Documents%20P3/Developing%20%20Manual.pdf"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title"/>
          </p:nvPr>
        </p:nvSpPr>
        <p:spPr>
          <a:xfrm>
            <a:off x="1051560" y="1432222"/>
            <a:ext cx="9966960" cy="3035810"/>
          </a:xfrm>
          <a:prstGeom prst="rect">
            <a:avLst/>
          </a:prstGeom>
        </p:spPr>
        <p:txBody>
          <a:bodyPr/>
          <a:lstStyle/>
          <a:p>
            <a:pPr>
              <a:defRPr sz="4900"/>
            </a:pPr>
            <a:r>
              <a:t>CS414</a:t>
            </a:r>
            <a:br/>
            <a:r>
              <a:rPr sz="8000"/>
              <a:t>Rollerball - Project 3</a:t>
            </a:r>
          </a:p>
        </p:txBody>
      </p:sp>
      <p:sp>
        <p:nvSpPr>
          <p:cNvPr id="251" name="Shape 251"/>
          <p:cNvSpPr/>
          <p:nvPr>
            <p:ph type="body" sz="quarter" idx="1"/>
          </p:nvPr>
        </p:nvSpPr>
        <p:spPr>
          <a:xfrm>
            <a:off x="1069848" y="4389120"/>
            <a:ext cx="7891272" cy="1069849"/>
          </a:xfrm>
          <a:prstGeom prst="rect">
            <a:avLst/>
          </a:prstGeom>
        </p:spPr>
        <p:txBody>
          <a:bodyPr/>
          <a:lstStyle/>
          <a:p>
            <a:pPr defTabSz="199094">
              <a:lnSpc>
                <a:spcPct val="72000"/>
              </a:lnSpc>
              <a:spcBef>
                <a:spcPts val="500"/>
              </a:spcBef>
              <a:defRPr sz="3648"/>
            </a:pPr>
          </a:p>
          <a:p>
            <a:pPr defTabSz="199094">
              <a:lnSpc>
                <a:spcPct val="72000"/>
              </a:lnSpc>
              <a:spcBef>
                <a:spcPts val="500"/>
              </a:spcBef>
              <a:defRPr sz="912"/>
            </a:pPr>
            <a:r>
              <a:t>Team Name :  String Cheese</a:t>
            </a:r>
            <a:endParaRPr sz="239"/>
          </a:p>
          <a:p>
            <a:pPr defTabSz="199094">
              <a:lnSpc>
                <a:spcPct val="72000"/>
              </a:lnSpc>
              <a:spcBef>
                <a:spcPts val="500"/>
              </a:spcBef>
              <a:defRPr sz="912"/>
            </a:pPr>
            <a:r>
              <a:t>Members :  Chris Schaffer, Meetkumar Savaliya, </a:t>
            </a:r>
            <a:endParaRPr sz="239"/>
          </a:p>
          <a:p>
            <a:pPr defTabSz="199094">
              <a:lnSpc>
                <a:spcPct val="72000"/>
              </a:lnSpc>
              <a:spcBef>
                <a:spcPts val="500"/>
              </a:spcBef>
              <a:defRPr sz="912"/>
            </a:pPr>
            <a:r>
              <a:t>Tim Stroup,  Wei Chen , Ya-Hsin Cheng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title"/>
          </p:nvPr>
        </p:nvSpPr>
        <p:spPr>
          <a:xfrm>
            <a:off x="838200" y="365125"/>
            <a:ext cx="10515600" cy="1325563"/>
          </a:xfrm>
          <a:prstGeom prst="rect">
            <a:avLst/>
          </a:prstGeom>
        </p:spPr>
        <p:txBody>
          <a:bodyPr/>
          <a:lstStyle/>
          <a:p>
            <a:pPr/>
            <a:r>
              <a:t>Sequence Diagram – Take Turn</a:t>
            </a:r>
          </a:p>
        </p:txBody>
      </p:sp>
      <p:pic>
        <p:nvPicPr>
          <p:cNvPr id="286" name="image11.png"/>
          <p:cNvPicPr>
            <a:picLocks noChangeAspect="1"/>
          </p:cNvPicPr>
          <p:nvPr/>
        </p:nvPicPr>
        <p:blipFill>
          <a:blip r:embed="rId2">
            <a:extLst/>
          </a:blip>
          <a:stretch>
            <a:fillRect/>
          </a:stretch>
        </p:blipFill>
        <p:spPr>
          <a:xfrm>
            <a:off x="419100" y="1406821"/>
            <a:ext cx="11353800" cy="527617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title"/>
          </p:nvPr>
        </p:nvSpPr>
        <p:spPr>
          <a:xfrm>
            <a:off x="606187" y="242053"/>
            <a:ext cx="10515601" cy="1325563"/>
          </a:xfrm>
          <a:prstGeom prst="rect">
            <a:avLst/>
          </a:prstGeom>
        </p:spPr>
        <p:txBody>
          <a:bodyPr/>
          <a:lstStyle/>
          <a:p>
            <a:pPr/>
            <a:r>
              <a:t>Traceability link matrix</a:t>
            </a:r>
          </a:p>
        </p:txBody>
      </p:sp>
      <p:graphicFrame>
        <p:nvGraphicFramePr>
          <p:cNvPr id="289" name="Table 289"/>
          <p:cNvGraphicFramePr/>
          <p:nvPr/>
        </p:nvGraphicFramePr>
        <p:xfrm>
          <a:off x="434786" y="1344706"/>
          <a:ext cx="11322427" cy="527124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821446"/>
                <a:gridCol w="1416830"/>
                <a:gridCol w="1416830"/>
                <a:gridCol w="1416830"/>
                <a:gridCol w="1416830"/>
                <a:gridCol w="1416830"/>
                <a:gridCol w="1416830"/>
              </a:tblGrid>
              <a:tr h="405480">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ChessBoard</a:t>
                      </a:r>
                    </a:p>
                  </a:txBody>
                  <a:tcPr marL="9525" marR="9525" marT="9525" marB="9525" anchor="b" anchorCtr="0" horzOverflow="overflow">
                    <a:noFill/>
                  </a:tcPr>
                </a:tc>
                <a:tc>
                  <a:txBody>
                    <a:bodyPr/>
                    <a:lstStyle/>
                    <a:p>
                      <a:pPr algn="l">
                        <a:defRPr sz="1800"/>
                      </a:pPr>
                      <a:r>
                        <a:t>ChessPiece</a:t>
                      </a:r>
                    </a:p>
                  </a:txBody>
                  <a:tcPr marL="9525" marR="9525" marT="9525" marB="9525" anchor="b" anchorCtr="0" horzOverflow="overflow">
                    <a:noFill/>
                  </a:tcPr>
                </a:tc>
                <a:tc>
                  <a:txBody>
                    <a:bodyPr/>
                    <a:lstStyle/>
                    <a:p>
                      <a:pPr algn="l">
                        <a:defRPr sz="1800"/>
                      </a:pPr>
                      <a:r>
                        <a:t>Game</a:t>
                      </a:r>
                    </a:p>
                  </a:txBody>
                  <a:tcPr marL="9525" marR="9525" marT="9525" marB="9525" anchor="b" anchorCtr="0" horzOverflow="overflow">
                    <a:noFill/>
                  </a:tcPr>
                </a:tc>
                <a:tc>
                  <a:txBody>
                    <a:bodyPr/>
                    <a:lstStyle/>
                    <a:p>
                      <a:pPr algn="l">
                        <a:defRPr sz="1800"/>
                      </a:pPr>
                      <a:r>
                        <a:t>Invitation</a:t>
                      </a:r>
                    </a:p>
                  </a:txBody>
                  <a:tcPr marL="9525" marR="9525" marT="9525" marB="9525" anchor="b" anchorCtr="0" horzOverflow="overflow">
                    <a:noFill/>
                  </a:tcPr>
                </a:tc>
                <a:tc>
                  <a:txBody>
                    <a:bodyPr/>
                    <a:lstStyle/>
                    <a:p>
                      <a:pPr algn="l">
                        <a:defRPr sz="1800"/>
                      </a:pPr>
                      <a:r>
                        <a:t>User</a:t>
                      </a:r>
                    </a:p>
                  </a:txBody>
                  <a:tcPr marL="9525" marR="9525" marT="9525" marB="9525" anchor="b" anchorCtr="0" horzOverflow="overflow">
                    <a:noFill/>
                  </a:tcPr>
                </a:tc>
                <a:tc>
                  <a:txBody>
                    <a:bodyPr/>
                    <a:lstStyle/>
                    <a:p>
                      <a:pPr algn="l">
                        <a:defRPr sz="1800"/>
                      </a:pPr>
                      <a:r>
                        <a:t>DBconnection </a:t>
                      </a:r>
                    </a:p>
                  </a:txBody>
                  <a:tcPr marL="9525" marR="9525" marT="9525" marB="9525" anchor="b" anchorCtr="0" horzOverflow="overflow">
                    <a:noFill/>
                  </a:tcPr>
                </a:tc>
              </a:tr>
              <a:tr h="405480">
                <a:tc>
                  <a:txBody>
                    <a:bodyPr/>
                    <a:lstStyle/>
                    <a:p>
                      <a:pPr algn="l">
                        <a:defRPr sz="1800"/>
                      </a:pPr>
                      <a:r>
                        <a:t>UC1-Register Account</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r>
              <a:tr h="405480">
                <a:tc>
                  <a:txBody>
                    <a:bodyPr/>
                    <a:lstStyle/>
                    <a:p>
                      <a:pPr algn="l">
                        <a:defRPr sz="1800"/>
                      </a:pPr>
                      <a:r>
                        <a:t>UC2-Create Game</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r>
              <a:tr h="405480">
                <a:tc>
                  <a:txBody>
                    <a:bodyPr/>
                    <a:lstStyle/>
                    <a:p>
                      <a:pPr algn="l">
                        <a:defRPr sz="1800"/>
                      </a:pPr>
                      <a:r>
                        <a:t>UC3-Create Invitation</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r>
              <a:tr h="405480">
                <a:tc>
                  <a:txBody>
                    <a:bodyPr/>
                    <a:lstStyle/>
                    <a:p>
                      <a:pPr algn="l">
                        <a:defRPr sz="1800"/>
                      </a:pPr>
                      <a:r>
                        <a:t>UC4-Deactivate account</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r>
              <a:tr h="405480">
                <a:tc>
                  <a:txBody>
                    <a:bodyPr/>
                    <a:lstStyle/>
                    <a:p>
                      <a:pPr algn="l">
                        <a:defRPr sz="1800"/>
                      </a:pPr>
                      <a:r>
                        <a:t>UC5-Join Game</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r>
              <a:tr h="405480">
                <a:tc>
                  <a:txBody>
                    <a:bodyPr/>
                    <a:lstStyle/>
                    <a:p>
                      <a:pPr algn="l">
                        <a:defRPr sz="1800"/>
                      </a:pPr>
                      <a:r>
                        <a:t>UC6-View Profile</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r>
              <a:tr h="405480">
                <a:tc>
                  <a:txBody>
                    <a:bodyPr/>
                    <a:lstStyle/>
                    <a:p>
                      <a:pPr algn="l">
                        <a:defRPr sz="1800"/>
                      </a:pPr>
                      <a:r>
                        <a:t>UC7-Log on</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r>
              <a:tr h="405480">
                <a:tc>
                  <a:txBody>
                    <a:bodyPr/>
                    <a:lstStyle/>
                    <a:p>
                      <a:pPr algn="l">
                        <a:defRPr sz="1800"/>
                      </a:pPr>
                      <a:r>
                        <a:t>UC8-Quit game</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r>
              <a:tr h="405480">
                <a:tc>
                  <a:txBody>
                    <a:bodyPr/>
                    <a:lstStyle/>
                    <a:p>
                      <a:pPr algn="l">
                        <a:defRPr sz="1800"/>
                      </a:pPr>
                      <a:r>
                        <a:t>UC9-List active games</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r>
              <a:tr h="405480">
                <a:tc>
                  <a:txBody>
                    <a:bodyPr/>
                    <a:lstStyle/>
                    <a:p>
                      <a:pPr algn="l">
                        <a:defRPr sz="1800"/>
                      </a:pPr>
                      <a:r>
                        <a:t>UC10-Take Turn</a:t>
                      </a: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r>
              <a:tr h="405480">
                <a:tc>
                  <a:txBody>
                    <a:bodyPr/>
                    <a:lstStyle/>
                    <a:p>
                      <a:pPr algn="l">
                        <a:defRPr sz="1800"/>
                      </a:pPr>
                      <a:r>
                        <a:t>UC11-Update Game State</a:t>
                      </a: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latin typeface="Arial"/>
                          <a:ea typeface="Arial"/>
                          <a:cs typeface="Arial"/>
                          <a:sym typeface="Arial"/>
                        </a:defRPr>
                      </a:pPr>
                    </a:p>
                  </a:txBody>
                  <a:tcPr marL="9525" marR="9525" marT="9525" marB="9525" anchor="b" anchorCtr="0" horzOverflow="overflow">
                    <a:noFill/>
                  </a:tcPr>
                </a:tc>
                <a:tc>
                  <a:txBody>
                    <a:bodyPr/>
                    <a:lstStyle/>
                    <a:p>
                      <a:pPr algn="l">
                        <a:defRPr sz="1800"/>
                      </a:pPr>
                      <a:r>
                        <a:t>X</a:t>
                      </a:r>
                    </a:p>
                  </a:txBody>
                  <a:tcPr marL="9525" marR="9525" marT="9525" marB="9525" anchor="b" anchorCtr="0" horzOverflow="overflow">
                    <a:noFill/>
                  </a:tcPr>
                </a:tc>
              </a:tr>
              <a:tr h="405480">
                <a:tc>
                  <a:txBody>
                    <a:bodyPr/>
                    <a:lstStyle/>
                    <a:p>
                      <a:pPr algn="l">
                        <a:defRPr sz="1800"/>
                      </a:pPr>
                      <a:r>
                        <a:rPr>
                          <a:solidFill>
                            <a:srgbClr val="C00000"/>
                          </a:solidFill>
                        </a:rPr>
                        <a:t>UC12-Display Valid Moves</a:t>
                      </a:r>
                    </a:p>
                  </a:txBody>
                  <a:tcPr marL="9525" marR="9525" marT="9525" marB="9525" anchor="b" anchorCtr="0" horzOverflow="overflow">
                    <a:noFill/>
                  </a:tcPr>
                </a:tc>
                <a:tc>
                  <a:txBody>
                    <a:bodyPr/>
                    <a:lstStyle/>
                    <a:p>
                      <a:pPr algn="l">
                        <a:defRPr sz="1800"/>
                      </a:pPr>
                      <a:r>
                        <a:rPr>
                          <a:solidFill>
                            <a:srgbClr val="C00000"/>
                          </a:solidFill>
                        </a:rPr>
                        <a:t>X</a:t>
                      </a:r>
                    </a:p>
                  </a:txBody>
                  <a:tcPr marL="9525" marR="9525" marT="9525" marB="9525" anchor="b" anchorCtr="0" horzOverflow="overflow">
                    <a:noFill/>
                  </a:tcPr>
                </a:tc>
                <a:tc>
                  <a:txBody>
                    <a:bodyPr/>
                    <a:lstStyle/>
                    <a:p>
                      <a:pPr algn="l">
                        <a:defRPr sz="1800"/>
                      </a:pPr>
                      <a:r>
                        <a:rPr>
                          <a:solidFill>
                            <a:srgbClr val="C00000"/>
                          </a:solidFill>
                        </a:rPr>
                        <a:t>X</a:t>
                      </a:r>
                    </a:p>
                  </a:txBody>
                  <a:tcPr marL="9525" marR="9525" marT="9525" marB="9525" anchor="b" anchorCtr="0" horzOverflow="overflow">
                    <a:noFill/>
                  </a:tcPr>
                </a:tc>
                <a:tc>
                  <a:txBody>
                    <a:bodyPr/>
                    <a:lstStyle/>
                    <a:p>
                      <a:pPr algn="l">
                        <a:defRPr sz="1800"/>
                      </a:pPr>
                      <a:r>
                        <a:rPr>
                          <a:solidFill>
                            <a:srgbClr val="C00000"/>
                          </a:solidFill>
                        </a:rPr>
                        <a:t>X</a:t>
                      </a:r>
                    </a:p>
                  </a:txBody>
                  <a:tcPr marL="9525" marR="9525" marT="9525" marB="9525" anchor="b" anchorCtr="0" horzOverflow="overflow">
                    <a:noFill/>
                  </a:tcPr>
                </a:tc>
                <a:tc>
                  <a:txBody>
                    <a:bodyPr/>
                    <a:lstStyle/>
                    <a:p>
                      <a:pPr algn="l">
                        <a:defRPr sz="1800">
                          <a:solidFill>
                            <a:srgbClr val="C00000"/>
                          </a:solidFill>
                          <a:latin typeface="Arial"/>
                          <a:ea typeface="Arial"/>
                          <a:cs typeface="Arial"/>
                          <a:sym typeface="Arial"/>
                        </a:defRPr>
                      </a:pPr>
                    </a:p>
                  </a:txBody>
                  <a:tcPr marL="9525" marR="9525" marT="9525" marB="9525" anchor="b" anchorCtr="0" horzOverflow="overflow">
                    <a:noFill/>
                  </a:tcPr>
                </a:tc>
                <a:tc>
                  <a:txBody>
                    <a:bodyPr/>
                    <a:lstStyle/>
                    <a:p>
                      <a:pPr algn="l">
                        <a:defRPr sz="1800"/>
                      </a:pPr>
                      <a:r>
                        <a:rPr>
                          <a:solidFill>
                            <a:srgbClr val="C00000"/>
                          </a:solidFill>
                        </a:rPr>
                        <a:t>X</a:t>
                      </a:r>
                    </a:p>
                  </a:txBody>
                  <a:tcPr marL="9525" marR="9525" marT="9525" marB="9525" anchor="b" anchorCtr="0" horzOverflow="overflow">
                    <a:noFill/>
                  </a:tcPr>
                </a:tc>
                <a:tc>
                  <a:txBody>
                    <a:bodyPr/>
                    <a:lstStyle/>
                    <a:p>
                      <a:pPr algn="l">
                        <a:defRPr sz="1800">
                          <a:solidFill>
                            <a:srgbClr val="C00000"/>
                          </a:solidFill>
                          <a:latin typeface="Arial"/>
                          <a:ea typeface="Arial"/>
                          <a:cs typeface="Arial"/>
                          <a:sym typeface="Arial"/>
                        </a:defRPr>
                      </a:pPr>
                    </a:p>
                  </a:txBody>
                  <a:tcPr marL="9525" marR="9525" marT="9525" marB="9525" anchor="b" anchorCtr="0" horzOverflow="overflow">
                    <a:noFill/>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91" name="Table 291"/>
          <p:cNvGraphicFramePr/>
          <p:nvPr/>
        </p:nvGraphicFramePr>
        <p:xfrm>
          <a:off x="0" y="0"/>
          <a:ext cx="16649700" cy="177831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03400"/>
                <a:gridCol w="1409700"/>
                <a:gridCol w="1384300"/>
                <a:gridCol w="1638300"/>
                <a:gridCol w="2590800"/>
                <a:gridCol w="1943100"/>
                <a:gridCol w="5880100"/>
              </a:tblGrid>
              <a:tr h="381000">
                <a:tc gridSpan="6">
                  <a:txBody>
                    <a:bodyPr/>
                    <a:lstStyle/>
                    <a:p>
                      <a:pPr algn="ctr" defTabSz="457200">
                        <a:defRPr sz="1800"/>
                      </a:pPr>
                      <a:r>
                        <a:rPr b="1" sz="2000"/>
                        <a:t>User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hMerge="1">
                  <a:tcPr/>
                </a:tc>
                <a:tc hMerge="1">
                  <a:tcPr/>
                </a:tc>
                <a:tc hMerge="1">
                  <a:tcPr/>
                </a:tc>
                <a:tc hMerge="1">
                  <a:tcPr/>
                </a:tc>
                <a:tc hMerge="1">
                  <a:tcPr/>
                </a:tc>
                <a:tc>
                  <a:txBody>
                    <a:bodyPr/>
                    <a:lstStyle/>
                    <a:p>
                      <a:pPr algn="l" defTabSz="457200">
                        <a:defRPr sz="1800"/>
                      </a:pPr>
                      <a:r>
                        <a:rPr sz="1100"/>
                        <a:t>Comments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66700">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28600">
                <a:tc>
                  <a:txBody>
                    <a:bodyPr/>
                    <a:lstStyle/>
                    <a:p>
                      <a:pPr algn="l" defTabSz="457200">
                        <a:defRPr sz="1800"/>
                      </a:pPr>
                      <a:r>
                        <a:rPr sz="1100"/>
                        <a:t>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Email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30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Email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null,Super key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r>
                        <a:rPr u="sng">
                          <a:solidFill>
                            <a:srgbClr val="0563C1"/>
                          </a:solidFill>
                          <a:uFill>
                            <a:solidFill>
                              <a:srgbClr val="0563C1"/>
                            </a:solidFill>
                          </a:uFill>
                          <a:hlinkClick r:id="rId2" invalidUrl="" action="" tgtFrame="" tooltip="" history="1" highlightClick="0" endSnd="0"/>
                        </a:rPr>
                        <a:t>john.doe@xyz.com</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Password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40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johndoe123,</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sz="1800"/>
                      </a:pPr>
                      <a:r>
                        <a:rPr b="1" sz="2000"/>
                        <a:t>Game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95275">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GameID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host(Nickname)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Invitee(Nickname)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StartTime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12:45</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EndTime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13:10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3">
                  <a:txBody>
                    <a:bodyPr/>
                    <a:lstStyle/>
                    <a:p>
                      <a:pPr algn="ctr" defTabSz="457200">
                        <a:defRPr sz="1800"/>
                      </a:pPr>
                      <a:r>
                        <a:rPr sz="1100"/>
                        <a:t>Ending time will be decided at end and game table table entry will be created at first</a:t>
                      </a:r>
                    </a:p>
                  </a:txBody>
                  <a:tcPr marL="25400" marR="25400" marT="0" marB="25400" anchor="ctr"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tr>
              <a:tr h="187610">
                <a:tc>
                  <a:txBody>
                    <a:bodyPr/>
                    <a:lstStyle/>
                    <a:p>
                      <a:pPr algn="l" defTabSz="457200">
                        <a:defRPr sz="1800"/>
                      </a:pPr>
                      <a:r>
                        <a:rPr sz="1100"/>
                        <a:t>Result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cPr/>
                </a:tc>
              </a:tr>
              <a:tr h="187610">
                <a:tc>
                  <a:txBody>
                    <a:bodyPr/>
                    <a:lstStyle/>
                    <a:p>
                      <a:pPr algn="l" defTabSz="457200">
                        <a:defRPr sz="1800"/>
                      </a:pPr>
                      <a:r>
                        <a:rPr sz="1100"/>
                        <a:t>Abandon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true/false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sz="1800"/>
                      </a:pPr>
                      <a:r>
                        <a:rPr b="1" sz="2000"/>
                        <a:t>UserProfile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304800">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TotalGameWon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TotalGameLost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104</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523875">
                <a:tc>
                  <a:txBody>
                    <a:bodyPr/>
                    <a:lstStyle/>
                    <a:p>
                      <a:pPr algn="l" defTabSz="457200">
                        <a:defRPr sz="1800"/>
                      </a:pPr>
                      <a:r>
                        <a:rPr sz="1100"/>
                        <a:t>TotalGamePlayed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null,check constraint (playedgame=won+lost+abondoned)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tc>
                  <a:txBody>
                    <a:bodyPr/>
                    <a:lstStyle/>
                    <a:p>
                      <a:pPr algn="l" defTabSz="457200">
                        <a:defRPr sz="1800"/>
                      </a:pPr>
                      <a:r>
                        <a:rPr sz="1100"/>
                        <a:t>312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TotalGameAbonndoned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106</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sz="1800"/>
                      </a:pPr>
                      <a:r>
                        <a:rPr b="1" sz="2000"/>
                        <a:t>GameHistory</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95275">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GameID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WonColour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allwed null,0-black,1-white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sz="1800"/>
                      </a:pPr>
                      <a:r>
                        <a:rPr b="1" sz="2000"/>
                        <a:t>Invitation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85750">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Sender 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Reciever 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571500">
                <a:tc>
                  <a:txBody>
                    <a:bodyPr/>
                    <a:lstStyle/>
                    <a:p>
                      <a:pPr algn="l" defTabSz="457200">
                        <a:defRPr sz="1800"/>
                      </a:pPr>
                      <a:r>
                        <a:rPr sz="1100"/>
                        <a:t>Accepted invitation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zero,accepted 1</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set trigger on this column,default will be zero because whenever  reciever accept the invitation ,value gets updated in this column,once value updated trigger will help us to create Game table entry.</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sz="1800"/>
                      </a:pPr>
                      <a:r>
                        <a:rPr b="1" sz="2000"/>
                        <a:t>Leaderboard(TopWinner)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85750">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TotalGameWon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table will be updated by Userprofile table,and stored in descending ordered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b="1" sz="20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b="1"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b="1"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b="1"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b="1"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b="1"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b="1"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sz="1800"/>
                      </a:pPr>
                      <a:r>
                        <a:rPr b="1" sz="2000"/>
                        <a:t>Board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85750">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id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auto incremented,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column1</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column2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column3</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column4</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column5</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column6</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column7</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column8</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Gid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one is for keeping the track of perticular game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sz="1800"/>
                      </a:pPr>
                      <a:r>
                        <a:rPr b="1" sz="2000"/>
                        <a:t>Moves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76225">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current location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require to do calculation to find box number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next Location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Gid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PieceID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//can have idea which piece moves</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sz="1800"/>
                      </a:pPr>
                      <a:r>
                        <a:rPr b="1" sz="2000"/>
                        <a:t>Piece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57175">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PieceName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king,rook,etc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PieceID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null,Must be unique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93" name="Table 293"/>
          <p:cNvGraphicFramePr/>
          <p:nvPr/>
        </p:nvGraphicFramePr>
        <p:xfrm>
          <a:off x="330200" y="-11734800"/>
          <a:ext cx="16649700" cy="177831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03400"/>
                <a:gridCol w="1409700"/>
                <a:gridCol w="1384300"/>
                <a:gridCol w="1638300"/>
                <a:gridCol w="2590800"/>
                <a:gridCol w="1943100"/>
                <a:gridCol w="5880100"/>
              </a:tblGrid>
              <a:tr h="381000">
                <a:tc gridSpan="6">
                  <a:txBody>
                    <a:bodyPr/>
                    <a:lstStyle/>
                    <a:p>
                      <a:pPr algn="ctr" defTabSz="457200">
                        <a:defRPr sz="1800"/>
                      </a:pPr>
                      <a:r>
                        <a:rPr b="1" sz="2000"/>
                        <a:t>User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hMerge="1">
                  <a:tcPr/>
                </a:tc>
                <a:tc hMerge="1">
                  <a:tcPr/>
                </a:tc>
                <a:tc hMerge="1">
                  <a:tcPr/>
                </a:tc>
                <a:tc hMerge="1">
                  <a:tcPr/>
                </a:tc>
                <a:tc hMerge="1">
                  <a:tcPr/>
                </a:tc>
                <a:tc>
                  <a:txBody>
                    <a:bodyPr/>
                    <a:lstStyle/>
                    <a:p>
                      <a:pPr algn="l" defTabSz="457200">
                        <a:defRPr sz="1800"/>
                      </a:pPr>
                      <a:r>
                        <a:rPr sz="1100"/>
                        <a:t>Comments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66700">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28600">
                <a:tc>
                  <a:txBody>
                    <a:bodyPr/>
                    <a:lstStyle/>
                    <a:p>
                      <a:pPr algn="l" defTabSz="457200">
                        <a:defRPr sz="1800"/>
                      </a:pPr>
                      <a:r>
                        <a:rPr sz="1100"/>
                        <a:t>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Email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30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Email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null,Super key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r>
                        <a:rPr u="sng">
                          <a:solidFill>
                            <a:srgbClr val="0563C1"/>
                          </a:solidFill>
                          <a:uFill>
                            <a:solidFill>
                              <a:srgbClr val="0563C1"/>
                            </a:solidFill>
                          </a:uFill>
                          <a:hlinkClick r:id="rId2" invalidUrl="" action="" tgtFrame="" tooltip="" history="1" highlightClick="0" endSnd="0"/>
                        </a:rPr>
                        <a:t>john.doe@xyz.com</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Password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40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johndoe123,</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sz="1800"/>
                      </a:pPr>
                      <a:r>
                        <a:rPr b="1" sz="2000"/>
                        <a:t>Game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95275">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GameID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host(Nickname)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Invitee(Nickname)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StartTime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12:45</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EndTime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13:10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3">
                  <a:txBody>
                    <a:bodyPr/>
                    <a:lstStyle/>
                    <a:p>
                      <a:pPr algn="ctr" defTabSz="457200">
                        <a:defRPr sz="1800"/>
                      </a:pPr>
                      <a:r>
                        <a:rPr sz="1100"/>
                        <a:t>Ending time will be decided at end and game table table entry will be created at first</a:t>
                      </a:r>
                    </a:p>
                  </a:txBody>
                  <a:tcPr marL="25400" marR="25400" marT="0" marB="25400" anchor="ctr"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tr>
              <a:tr h="187610">
                <a:tc>
                  <a:txBody>
                    <a:bodyPr/>
                    <a:lstStyle/>
                    <a:p>
                      <a:pPr algn="l" defTabSz="457200">
                        <a:defRPr sz="1800"/>
                      </a:pPr>
                      <a:r>
                        <a:rPr sz="1100"/>
                        <a:t>Result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cPr/>
                </a:tc>
              </a:tr>
              <a:tr h="187610">
                <a:tc>
                  <a:txBody>
                    <a:bodyPr/>
                    <a:lstStyle/>
                    <a:p>
                      <a:pPr algn="l" defTabSz="457200">
                        <a:defRPr sz="1800"/>
                      </a:pPr>
                      <a:r>
                        <a:rPr sz="1100"/>
                        <a:t>Abodon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true/false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sz="1800"/>
                      </a:pPr>
                      <a:r>
                        <a:rPr b="1" sz="2000"/>
                        <a:t>UserProfile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304800">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TotalGameWon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TotalGameLost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104</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523875">
                <a:tc>
                  <a:txBody>
                    <a:bodyPr/>
                    <a:lstStyle/>
                    <a:p>
                      <a:pPr algn="l" defTabSz="457200">
                        <a:defRPr sz="1800"/>
                      </a:pPr>
                      <a:r>
                        <a:rPr sz="1100"/>
                        <a:t>TotalGamePlayed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null,check constraint (playedgame=won+lost+abondoned)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tc>
                  <a:txBody>
                    <a:bodyPr/>
                    <a:lstStyle/>
                    <a:p>
                      <a:pPr algn="l" defTabSz="457200">
                        <a:defRPr sz="1800"/>
                      </a:pPr>
                      <a:r>
                        <a:rPr sz="1100"/>
                        <a:t>312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TotalGameAbonndoned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106</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sz="1800"/>
                      </a:pPr>
                      <a:r>
                        <a:rPr b="1" sz="2000"/>
                        <a:t>GameHistory</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95275">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GameID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WonColour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allwed null,0-black,1-white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sz="1800"/>
                      </a:pPr>
                      <a:r>
                        <a:rPr b="1" sz="2000"/>
                        <a:t>Invitation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85750">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Sender 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Reciever 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571500">
                <a:tc>
                  <a:txBody>
                    <a:bodyPr/>
                    <a:lstStyle/>
                    <a:p>
                      <a:pPr algn="l" defTabSz="457200">
                        <a:defRPr sz="1800"/>
                      </a:pPr>
                      <a:r>
                        <a:rPr sz="1100"/>
                        <a:t>Accepted invitation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zero,accepted 1</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set trigger on this column,default will be zero because whenever  reciever accept the invitation ,value gets updated in this column,once value updated trigger will help us to create Game table entry.</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sz="1800"/>
                      </a:pPr>
                      <a:r>
                        <a:rPr b="1" sz="2000"/>
                        <a:t>Leaderboard(TopWinner)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85750">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TotalGameWon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table will be updated by Userprofile table,and stored in descending ordered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b="1" sz="20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b="1"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b="1"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b="1"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b="1"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b="1"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b="1"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sz="1800"/>
                      </a:pPr>
                      <a:r>
                        <a:rPr b="1" sz="2000"/>
                        <a:t>Board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85750">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id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auto incremented,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column1</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column2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column3</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column4</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column5</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column6</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column7</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column8</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Gid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one is for keeping the track of perticular game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sz="1800"/>
                      </a:pPr>
                      <a:r>
                        <a:rPr b="1" sz="2000"/>
                        <a:t>Moves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76225">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Nickname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current location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require to do calculation to find box number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next Location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Gid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PieceID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//can have idea which piece moves</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rowSpan="2">
                  <a:txBody>
                    <a:bodyPr/>
                    <a:lstStyle/>
                    <a:p>
                      <a:pPr algn="ctr" defTabSz="457200">
                        <a:defRPr sz="1800"/>
                      </a:pPr>
                      <a:r>
                        <a:rPr b="1" sz="2000"/>
                        <a:t>Piece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cPr/>
                </a:tc>
                <a:tc rowSpan="2" hMerge="1">
                  <a:tcPr/>
                </a:tc>
                <a:tc rowSpan="2" hMerge="1">
                  <a:tcPr/>
                </a:tc>
                <a:tc rowSpan="2" hMerge="1">
                  <a:tcPr/>
                </a:tc>
                <a:tc rowSpan="2" h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gridSpan="6" vMerge="1">
                  <a:tcPr/>
                </a:tc>
                <a:tc hMerge="1" vMerge="1">
                  <a:tcPr/>
                </a:tc>
                <a:tc hMerge="1" vMerge="1">
                  <a:tcPr/>
                </a:tc>
                <a:tc hMerge="1" vMerge="1">
                  <a:tcPr/>
                </a:tc>
                <a:tc hMerge="1" vMerge="1">
                  <a:tcPr/>
                </a:tc>
                <a:tc hMerge="1" vMerge="1">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257175">
                <a:tc>
                  <a:txBody>
                    <a:bodyPr/>
                    <a:lstStyle/>
                    <a:p>
                      <a:pPr algn="l" defTabSz="457200">
                        <a:defRPr sz="1800"/>
                      </a:pPr>
                      <a:r>
                        <a:rPr b="1" sz="1100"/>
                        <a:t>Field Name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Field size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type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Data format</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Descriptiopn</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b="1" sz="1100"/>
                        <a:t>Example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PieceName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king,rook,etc</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r h="187610">
                <a:tc>
                  <a:txBody>
                    <a:bodyPr/>
                    <a:lstStyle/>
                    <a:p>
                      <a:pPr algn="l" defTabSz="457200">
                        <a:defRPr sz="1800"/>
                      </a:pPr>
                      <a:r>
                        <a:rPr sz="1100"/>
                        <a:t>PieceID</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null,Must be unique</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p>
                  </a:txBody>
                  <a:tcPr marL="25400" marR="25400" marT="0" marB="25400" anchor="b" anchorCtr="0"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ph type="title"/>
          </p:nvPr>
        </p:nvSpPr>
        <p:spPr>
          <a:xfrm>
            <a:off x="838200" y="365125"/>
            <a:ext cx="10515600" cy="1325563"/>
          </a:xfrm>
          <a:prstGeom prst="rect">
            <a:avLst/>
          </a:prstGeom>
        </p:spPr>
        <p:txBody>
          <a:bodyPr/>
          <a:lstStyle/>
          <a:p>
            <a:pPr/>
            <a:r>
              <a:t>Technologies and Tools</a:t>
            </a:r>
          </a:p>
        </p:txBody>
      </p:sp>
      <p:sp>
        <p:nvSpPr>
          <p:cNvPr id="296" name="Shape 296"/>
          <p:cNvSpPr/>
          <p:nvPr>
            <p:ph type="body" idx="1"/>
          </p:nvPr>
        </p:nvSpPr>
        <p:spPr>
          <a:xfrm>
            <a:off x="838200" y="1825625"/>
            <a:ext cx="10515600" cy="4351338"/>
          </a:xfrm>
          <a:prstGeom prst="rect">
            <a:avLst/>
          </a:prstGeom>
        </p:spPr>
        <p:txBody>
          <a:bodyPr/>
          <a:lstStyle/>
          <a:p>
            <a:pPr marL="0" indent="0" defTabSz="868680">
              <a:lnSpc>
                <a:spcPct val="72000"/>
              </a:lnSpc>
              <a:spcBef>
                <a:spcPts val="900"/>
              </a:spcBef>
              <a:buSzTx/>
              <a:buNone/>
              <a:defRPr sz="2280"/>
            </a:pPr>
            <a:r>
              <a:t>Programming Language:</a:t>
            </a:r>
            <a:endParaRPr sz="1994"/>
          </a:p>
          <a:p>
            <a:pPr marL="217170" indent="-217170" defTabSz="868680">
              <a:lnSpc>
                <a:spcPct val="72000"/>
              </a:lnSpc>
              <a:spcBef>
                <a:spcPts val="900"/>
              </a:spcBef>
              <a:defRPr sz="1994"/>
            </a:pPr>
            <a:r>
              <a:t>Java</a:t>
            </a:r>
          </a:p>
          <a:p>
            <a:pPr marL="0" indent="0" defTabSz="868680">
              <a:lnSpc>
                <a:spcPct val="72000"/>
              </a:lnSpc>
              <a:spcBef>
                <a:spcPts val="900"/>
              </a:spcBef>
              <a:buSzTx/>
              <a:buNone/>
              <a:defRPr sz="1994"/>
            </a:pPr>
          </a:p>
          <a:p>
            <a:pPr marL="0" indent="0" defTabSz="868680">
              <a:lnSpc>
                <a:spcPct val="72000"/>
              </a:lnSpc>
              <a:spcBef>
                <a:spcPts val="900"/>
              </a:spcBef>
              <a:buSzTx/>
              <a:buNone/>
              <a:defRPr sz="2280"/>
            </a:pPr>
            <a:r>
              <a:t>Programming Environment:</a:t>
            </a:r>
            <a:endParaRPr sz="1994"/>
          </a:p>
          <a:p>
            <a:pPr marL="217170" indent="-217170" defTabSz="868680">
              <a:lnSpc>
                <a:spcPct val="72000"/>
              </a:lnSpc>
              <a:spcBef>
                <a:spcPts val="900"/>
              </a:spcBef>
              <a:defRPr sz="1994"/>
            </a:pPr>
            <a:r>
              <a:t>IntelliJ IDEA</a:t>
            </a:r>
          </a:p>
          <a:p>
            <a:pPr marL="217170" indent="-217170" defTabSz="868680">
              <a:lnSpc>
                <a:spcPct val="72000"/>
              </a:lnSpc>
              <a:spcBef>
                <a:spcPts val="900"/>
              </a:spcBef>
              <a:defRPr sz="1994"/>
            </a:pPr>
          </a:p>
          <a:p>
            <a:pPr marL="0" indent="0" defTabSz="868680">
              <a:lnSpc>
                <a:spcPct val="72000"/>
              </a:lnSpc>
              <a:spcBef>
                <a:spcPts val="900"/>
              </a:spcBef>
              <a:buSzTx/>
              <a:buNone/>
              <a:defRPr sz="2280"/>
            </a:pPr>
            <a:r>
              <a:t>Testing:</a:t>
            </a:r>
            <a:endParaRPr sz="1994"/>
          </a:p>
          <a:p>
            <a:pPr marL="217170" indent="-217170" defTabSz="868680">
              <a:lnSpc>
                <a:spcPct val="72000"/>
              </a:lnSpc>
              <a:spcBef>
                <a:spcPts val="900"/>
              </a:spcBef>
              <a:defRPr sz="1994"/>
            </a:pPr>
            <a:r>
              <a:t>Travis Continuous Integration</a:t>
            </a:r>
          </a:p>
          <a:p>
            <a:pPr marL="217170" indent="-217170" defTabSz="868680">
              <a:lnSpc>
                <a:spcPct val="72000"/>
              </a:lnSpc>
              <a:spcBef>
                <a:spcPts val="900"/>
              </a:spcBef>
              <a:defRPr sz="1994"/>
            </a:pPr>
            <a:r>
              <a:t>JUnit 5</a:t>
            </a:r>
          </a:p>
          <a:p>
            <a:pPr marL="217170" indent="-217170" defTabSz="868680">
              <a:lnSpc>
                <a:spcPct val="72000"/>
              </a:lnSpc>
              <a:spcBef>
                <a:spcPts val="900"/>
              </a:spcBef>
              <a:defRPr sz="1994"/>
            </a:pPr>
          </a:p>
          <a:p>
            <a:pPr marL="0" indent="0" defTabSz="868680">
              <a:lnSpc>
                <a:spcPct val="72000"/>
              </a:lnSpc>
              <a:spcBef>
                <a:spcPts val="900"/>
              </a:spcBef>
              <a:buSzTx/>
              <a:buNone/>
              <a:defRPr sz="2280"/>
            </a:pPr>
            <a:r>
              <a:t>Other:</a:t>
            </a:r>
            <a:endParaRPr sz="1994"/>
          </a:p>
          <a:p>
            <a:pPr marL="217170" indent="-217170" defTabSz="868680">
              <a:lnSpc>
                <a:spcPct val="72000"/>
              </a:lnSpc>
              <a:spcBef>
                <a:spcPts val="900"/>
              </a:spcBef>
              <a:defRPr sz="1994"/>
            </a:pPr>
            <a:r>
              <a:t>GitHub</a:t>
            </a:r>
          </a:p>
          <a:p>
            <a:pPr marL="0" indent="0" defTabSz="868680">
              <a:lnSpc>
                <a:spcPct val="72000"/>
              </a:lnSpc>
              <a:spcBef>
                <a:spcPts val="900"/>
              </a:spcBef>
              <a:buSzTx/>
              <a:buNone/>
              <a:defRPr sz="1235"/>
            </a:pPr>
            <a:r>
              <a:rPr u="sng">
                <a:solidFill>
                  <a:srgbClr val="0563C1"/>
                </a:solidFill>
                <a:uFill>
                  <a:solidFill>
                    <a:srgbClr val="0563C1"/>
                  </a:solidFill>
                </a:uFill>
                <a:hlinkClick r:id="rId2" invalidUrl="" action="" tgtFrame="" tooltip="" history="1" highlightClick="0" endSnd="0"/>
              </a:rPr>
              <a:t>Developing Manual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title"/>
          </p:nvPr>
        </p:nvSpPr>
        <p:spPr>
          <a:xfrm>
            <a:off x="838200" y="2766218"/>
            <a:ext cx="10515600" cy="1325564"/>
          </a:xfrm>
          <a:prstGeom prst="rect">
            <a:avLst/>
          </a:prstGeom>
        </p:spPr>
        <p:txBody>
          <a:bodyPr/>
          <a:lstStyle/>
          <a:p>
            <a:pPr algn="ctr">
              <a:defRPr sz="6600"/>
            </a:pPr>
            <a:r>
              <a:t>Q </a:t>
            </a:r>
            <a:r>
              <a:rPr sz="4400"/>
              <a:t>&amp; </a:t>
            </a:r>
            <a:r>
              <a:t>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3" name="image5.png" descr="https://upload.wikimedia.org/wikipedia/commons/thumb/4/4a/Rollerball_gameboard_and_init_config.PNG/800px-Rollerball_gameboard_and_init_config.PNG"/>
          <p:cNvPicPr>
            <a:picLocks noChangeAspect="1"/>
          </p:cNvPicPr>
          <p:nvPr/>
        </p:nvPicPr>
        <p:blipFill>
          <a:blip r:embed="rId2">
            <a:extLst/>
          </a:blip>
          <a:stretch>
            <a:fillRect/>
          </a:stretch>
        </p:blipFill>
        <p:spPr>
          <a:xfrm>
            <a:off x="7002612" y="791588"/>
            <a:ext cx="4374141" cy="4374141"/>
          </a:xfrm>
          <a:prstGeom prst="rect">
            <a:avLst/>
          </a:prstGeom>
          <a:ln w="12700">
            <a:miter lim="400000"/>
          </a:ln>
        </p:spPr>
      </p:pic>
      <p:sp>
        <p:nvSpPr>
          <p:cNvPr id="254" name="Shape 254"/>
          <p:cNvSpPr/>
          <p:nvPr/>
        </p:nvSpPr>
        <p:spPr>
          <a:xfrm>
            <a:off x="451522" y="1597445"/>
            <a:ext cx="10902279" cy="53776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72000"/>
              </a:lnSpc>
              <a:spcBef>
                <a:spcPts val="1000"/>
              </a:spcBef>
              <a:defRPr sz="2500"/>
            </a:pPr>
            <a:r>
              <a:t>The Board</a:t>
            </a:r>
            <a:endParaRPr sz="1900"/>
          </a:p>
          <a:p>
            <a:pPr marL="285750" indent="-285750">
              <a:lnSpc>
                <a:spcPct val="72000"/>
              </a:lnSpc>
              <a:spcBef>
                <a:spcPts val="1000"/>
              </a:spcBef>
              <a:buSzPct val="100000"/>
              <a:buFont typeface="Arial"/>
              <a:buChar char="•"/>
              <a:defRPr sz="2200"/>
            </a:pPr>
            <a:r>
              <a:t>7×7 squares with the central 3×3 blanks</a:t>
            </a:r>
            <a:endParaRPr sz="1900"/>
          </a:p>
          <a:p>
            <a:pPr marL="285750" indent="-285750">
              <a:lnSpc>
                <a:spcPct val="72000"/>
              </a:lnSpc>
              <a:spcBef>
                <a:spcPts val="1000"/>
              </a:spcBef>
              <a:buSzPct val="100000"/>
              <a:buFont typeface="Arial"/>
              <a:buChar char="•"/>
              <a:defRPr sz="3200"/>
            </a:pPr>
          </a:p>
          <a:p>
            <a:pPr>
              <a:lnSpc>
                <a:spcPct val="72000"/>
              </a:lnSpc>
              <a:spcBef>
                <a:spcPts val="1000"/>
              </a:spcBef>
              <a:defRPr sz="2500"/>
            </a:pPr>
            <a:r>
              <a:t>The Pieces</a:t>
            </a:r>
            <a:endParaRPr sz="1900"/>
          </a:p>
          <a:p>
            <a:pPr marL="246784" indent="-246784">
              <a:lnSpc>
                <a:spcPct val="72000"/>
              </a:lnSpc>
              <a:spcBef>
                <a:spcPts val="1000"/>
              </a:spcBef>
              <a:buSzPct val="100000"/>
              <a:buFont typeface="Arial"/>
              <a:buChar char="•"/>
              <a:defRPr sz="2200"/>
            </a:pPr>
            <a:r>
              <a:rPr sz="1900"/>
              <a:t>M</a:t>
            </a:r>
            <a:r>
              <a:t>ove primarily clockwise </a:t>
            </a:r>
            <a:endParaRPr sz="1900"/>
          </a:p>
          <a:p>
            <a:pPr marL="285750" indent="-285750">
              <a:lnSpc>
                <a:spcPct val="72000"/>
              </a:lnSpc>
              <a:spcBef>
                <a:spcPts val="1000"/>
              </a:spcBef>
              <a:buSzPct val="100000"/>
              <a:buFont typeface="Arial"/>
              <a:buChar char="•"/>
              <a:defRPr sz="2200"/>
            </a:pPr>
            <a:r>
              <a:t>1 King</a:t>
            </a:r>
            <a:endParaRPr sz="1900"/>
          </a:p>
          <a:p>
            <a:pPr marL="285750" indent="-285750">
              <a:lnSpc>
                <a:spcPct val="72000"/>
              </a:lnSpc>
              <a:spcBef>
                <a:spcPts val="1000"/>
              </a:spcBef>
              <a:buSzPct val="100000"/>
              <a:buFont typeface="Arial"/>
              <a:buChar char="•"/>
              <a:defRPr sz="2200"/>
            </a:pPr>
            <a:r>
              <a:t>1 Bishop</a:t>
            </a:r>
            <a:endParaRPr sz="1900"/>
          </a:p>
          <a:p>
            <a:pPr marL="285750" indent="-285750">
              <a:lnSpc>
                <a:spcPct val="72000"/>
              </a:lnSpc>
              <a:spcBef>
                <a:spcPts val="1000"/>
              </a:spcBef>
              <a:buSzPct val="100000"/>
              <a:buFont typeface="Arial"/>
              <a:buChar char="•"/>
              <a:defRPr sz="2200"/>
            </a:pPr>
            <a:r>
              <a:t>2 Rooks</a:t>
            </a:r>
            <a:endParaRPr sz="1900"/>
          </a:p>
          <a:p>
            <a:pPr marL="285750" indent="-285750">
              <a:lnSpc>
                <a:spcPct val="72000"/>
              </a:lnSpc>
              <a:spcBef>
                <a:spcPts val="1000"/>
              </a:spcBef>
              <a:buSzPct val="100000"/>
              <a:buFont typeface="Arial"/>
              <a:buChar char="•"/>
              <a:defRPr sz="2200"/>
            </a:pPr>
            <a:r>
              <a:t>2 Pawns</a:t>
            </a:r>
            <a:endParaRPr sz="1900"/>
          </a:p>
          <a:p>
            <a:pPr marL="285750" indent="-285750">
              <a:lnSpc>
                <a:spcPct val="72000"/>
              </a:lnSpc>
              <a:spcBef>
                <a:spcPts val="1000"/>
              </a:spcBef>
              <a:buSzPct val="100000"/>
              <a:buFont typeface="Arial"/>
              <a:buChar char="•"/>
              <a:defRPr sz="3200"/>
            </a:pPr>
          </a:p>
          <a:p>
            <a:pPr>
              <a:lnSpc>
                <a:spcPct val="72000"/>
              </a:lnSpc>
              <a:spcBef>
                <a:spcPts val="1000"/>
              </a:spcBef>
              <a:defRPr sz="2500"/>
            </a:pPr>
            <a:r>
              <a:t>How to win</a:t>
            </a:r>
            <a:endParaRPr sz="1900"/>
          </a:p>
          <a:p>
            <a:pPr marL="457200" indent="-457200">
              <a:lnSpc>
                <a:spcPct val="72000"/>
              </a:lnSpc>
              <a:spcBef>
                <a:spcPts val="1000"/>
              </a:spcBef>
              <a:buSzPct val="100000"/>
              <a:buFont typeface="Arial"/>
              <a:buChar char="•"/>
              <a:defRPr sz="2100"/>
            </a:pPr>
            <a:r>
              <a:t>Checkmate the enemy king</a:t>
            </a:r>
            <a:endParaRPr sz="1900"/>
          </a:p>
          <a:p>
            <a:pPr marL="457200" indent="-457200">
              <a:lnSpc>
                <a:spcPct val="72000"/>
              </a:lnSpc>
              <a:spcBef>
                <a:spcPts val="1000"/>
              </a:spcBef>
              <a:buSzPct val="100000"/>
              <a:buFont typeface="Arial"/>
              <a:buChar char="•"/>
              <a:defRPr sz="2100"/>
            </a:pPr>
            <a:r>
              <a:t>Travel own king clockwise direction to the start position of the enemy king</a:t>
            </a:r>
            <a:endParaRPr sz="1900"/>
          </a:p>
        </p:txBody>
      </p:sp>
      <p:sp>
        <p:nvSpPr>
          <p:cNvPr id="255" name="Shape 255"/>
          <p:cNvSpPr/>
          <p:nvPr/>
        </p:nvSpPr>
        <p:spPr>
          <a:xfrm>
            <a:off x="451523" y="531736"/>
            <a:ext cx="10515601" cy="76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sz="4400">
                <a:latin typeface="Calibri Light"/>
                <a:ea typeface="Calibri Light"/>
                <a:cs typeface="Calibri Light"/>
                <a:sym typeface="Calibri Light"/>
              </a:defRPr>
            </a:lvl1pPr>
          </a:lstStyle>
          <a:p>
            <a:pPr/>
            <a:r>
              <a:t>Rollerball rules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title"/>
          </p:nvPr>
        </p:nvSpPr>
        <p:spPr>
          <a:xfrm>
            <a:off x="838200" y="365125"/>
            <a:ext cx="10515600" cy="1325563"/>
          </a:xfrm>
          <a:prstGeom prst="rect">
            <a:avLst/>
          </a:prstGeom>
        </p:spPr>
        <p:txBody>
          <a:bodyPr/>
          <a:lstStyle/>
          <a:p>
            <a:pPr/>
            <a:r>
              <a:t>Class Diagram</a:t>
            </a:r>
          </a:p>
        </p:txBody>
      </p:sp>
      <p:pic>
        <p:nvPicPr>
          <p:cNvPr id="258" name="image6.png"/>
          <p:cNvPicPr>
            <a:picLocks noChangeAspect="1"/>
          </p:cNvPicPr>
          <p:nvPr/>
        </p:nvPicPr>
        <p:blipFill>
          <a:blip r:embed="rId2">
            <a:extLst/>
          </a:blip>
          <a:stretch>
            <a:fillRect/>
          </a:stretch>
        </p:blipFill>
        <p:spPr>
          <a:xfrm>
            <a:off x="925606" y="180541"/>
            <a:ext cx="10340787" cy="667746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58"/>
                                        </p:tgtEl>
                                        <p:attrNameLst>
                                          <p:attrName>style.visibility</p:attrName>
                                        </p:attrNameLst>
                                      </p:cBhvr>
                                      <p:to>
                                        <p:strVal val="visible"/>
                                      </p:to>
                                    </p:set>
                                    <p:anim calcmode="lin" valueType="num">
                                      <p:cBhvr>
                                        <p:cTn id="7" dur="500" fill="hold"/>
                                        <p:tgtEl>
                                          <p:spTgt spid="258"/>
                                        </p:tgtEl>
                                        <p:attrNameLst>
                                          <p:attrName>ppt_x</p:attrName>
                                        </p:attrNameLst>
                                      </p:cBhvr>
                                      <p:tavLst>
                                        <p:tav tm="0">
                                          <p:val>
                                            <p:strVal val="#ppt_x"/>
                                          </p:val>
                                        </p:tav>
                                        <p:tav tm="100000">
                                          <p:val>
                                            <p:strVal val="#ppt_x"/>
                                          </p:val>
                                        </p:tav>
                                      </p:tavLst>
                                    </p:anim>
                                    <p:anim calcmode="lin" valueType="num">
                                      <p:cBhvr>
                                        <p:cTn id="8" dur="500" fill="hold"/>
                                        <p:tgtEl>
                                          <p:spTgt spid="2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8"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62" name="Group 262"/>
          <p:cNvGrpSpPr/>
          <p:nvPr/>
        </p:nvGrpSpPr>
        <p:grpSpPr>
          <a:xfrm>
            <a:off x="2427842" y="154236"/>
            <a:ext cx="7336316" cy="7205031"/>
            <a:chOff x="0" y="0"/>
            <a:chExt cx="7336315" cy="7205030"/>
          </a:xfrm>
        </p:grpSpPr>
        <p:pic>
          <p:nvPicPr>
            <p:cNvPr id="260" name="image6.png"/>
            <p:cNvPicPr>
              <a:picLocks noChangeAspect="1"/>
            </p:cNvPicPr>
            <p:nvPr/>
          </p:nvPicPr>
          <p:blipFill>
            <a:blip r:embed="rId2">
              <a:extLst/>
            </a:blip>
            <a:srcRect l="0" t="0" r="47592" b="9037"/>
            <a:stretch>
              <a:fillRect/>
            </a:stretch>
          </p:blipFill>
          <p:spPr>
            <a:xfrm>
              <a:off x="0" y="0"/>
              <a:ext cx="6538770" cy="6627993"/>
            </a:xfrm>
            <a:prstGeom prst="rect">
              <a:avLst/>
            </a:prstGeom>
            <a:ln w="12700" cap="flat">
              <a:noFill/>
              <a:miter lim="400000"/>
            </a:ln>
            <a:effectLst/>
          </p:spPr>
        </p:pic>
        <p:sp>
          <p:nvSpPr>
            <p:cNvPr id="261" name="Shape 261"/>
            <p:cNvSpPr/>
            <p:nvPr/>
          </p:nvSpPr>
          <p:spPr>
            <a:xfrm>
              <a:off x="3441632" y="5257524"/>
              <a:ext cx="3894684" cy="1947507"/>
            </a:xfrm>
            <a:prstGeom prst="roundRect">
              <a:avLst>
                <a:gd name="adj" fmla="val 16667"/>
              </a:avLst>
            </a:prstGeom>
            <a:solidFill>
              <a:srgbClr val="FFFFFF"/>
            </a:solidFill>
            <a:ln w="127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66" name="Group 266"/>
          <p:cNvGrpSpPr/>
          <p:nvPr/>
        </p:nvGrpSpPr>
        <p:grpSpPr>
          <a:xfrm>
            <a:off x="114300" y="-1114425"/>
            <a:ext cx="11064687" cy="7832226"/>
            <a:chOff x="0" y="0"/>
            <a:chExt cx="11064685" cy="7832224"/>
          </a:xfrm>
        </p:grpSpPr>
        <p:pic>
          <p:nvPicPr>
            <p:cNvPr id="264" name="image6.png"/>
            <p:cNvPicPr>
              <a:picLocks noChangeAspect="1"/>
            </p:cNvPicPr>
            <p:nvPr/>
          </p:nvPicPr>
          <p:blipFill>
            <a:blip r:embed="rId2">
              <a:extLst/>
            </a:blip>
            <a:srcRect l="31686" t="29779" r="0" b="0"/>
            <a:stretch>
              <a:fillRect/>
            </a:stretch>
          </p:blipFill>
          <p:spPr>
            <a:xfrm>
              <a:off x="1320435" y="1088986"/>
              <a:ext cx="9744252" cy="6743240"/>
            </a:xfrm>
            <a:prstGeom prst="rect">
              <a:avLst/>
            </a:prstGeom>
            <a:ln w="12700" cap="flat">
              <a:noFill/>
              <a:miter lim="400000"/>
            </a:ln>
            <a:effectLst/>
          </p:spPr>
        </p:pic>
        <p:sp>
          <p:nvSpPr>
            <p:cNvPr id="265" name="Shape 265"/>
            <p:cNvSpPr/>
            <p:nvPr/>
          </p:nvSpPr>
          <p:spPr>
            <a:xfrm>
              <a:off x="0" y="0"/>
              <a:ext cx="4256928" cy="5424389"/>
            </a:xfrm>
            <a:prstGeom prst="roundRect">
              <a:avLst>
                <a:gd name="adj" fmla="val 16667"/>
              </a:avLst>
            </a:prstGeom>
            <a:solidFill>
              <a:srgbClr val="FFFFFF"/>
            </a:solidFill>
            <a:ln w="127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xfrm>
            <a:off x="838200" y="365125"/>
            <a:ext cx="10515600" cy="1325563"/>
          </a:xfrm>
          <a:prstGeom prst="rect">
            <a:avLst/>
          </a:prstGeom>
        </p:spPr>
        <p:txBody>
          <a:bodyPr/>
          <a:lstStyle/>
          <a:p>
            <a:pPr/>
            <a:r>
              <a:t>Domain Model Update</a:t>
            </a:r>
          </a:p>
        </p:txBody>
      </p:sp>
      <p:sp>
        <p:nvSpPr>
          <p:cNvPr id="269" name="Shape 269"/>
          <p:cNvSpPr/>
          <p:nvPr>
            <p:ph type="body" sz="half" idx="1"/>
          </p:nvPr>
        </p:nvSpPr>
        <p:spPr>
          <a:xfrm>
            <a:off x="838200" y="1825625"/>
            <a:ext cx="5181600" cy="4351338"/>
          </a:xfrm>
          <a:prstGeom prst="rect">
            <a:avLst/>
          </a:prstGeom>
        </p:spPr>
        <p:txBody>
          <a:bodyPr/>
          <a:lstStyle/>
          <a:p>
            <a:pPr/>
            <a:r>
              <a:t>Previous one</a:t>
            </a:r>
          </a:p>
        </p:txBody>
      </p:sp>
      <p:sp>
        <p:nvSpPr>
          <p:cNvPr id="270" name="Shape 270"/>
          <p:cNvSpPr/>
          <p:nvPr/>
        </p:nvSpPr>
        <p:spPr>
          <a:xfrm>
            <a:off x="6172200" y="1825625"/>
            <a:ext cx="5181600" cy="4978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600" indent="-228600">
              <a:lnSpc>
                <a:spcPct val="90000"/>
              </a:lnSpc>
              <a:spcBef>
                <a:spcPts val="1000"/>
              </a:spcBef>
              <a:buSzPct val="100000"/>
              <a:buFont typeface="Arial"/>
              <a:buChar char="•"/>
              <a:defRPr sz="2800"/>
            </a:lvl1pPr>
          </a:lstStyle>
          <a:p>
            <a:pPr/>
            <a:r>
              <a:t>Updated one</a:t>
            </a:r>
          </a:p>
        </p:txBody>
      </p:sp>
      <p:pic>
        <p:nvPicPr>
          <p:cNvPr id="271" name="image7.png"/>
          <p:cNvPicPr>
            <a:picLocks noChangeAspect="1"/>
          </p:cNvPicPr>
          <p:nvPr/>
        </p:nvPicPr>
        <p:blipFill>
          <a:blip r:embed="rId2">
            <a:extLst/>
          </a:blip>
          <a:stretch>
            <a:fillRect/>
          </a:stretch>
        </p:blipFill>
        <p:spPr>
          <a:xfrm>
            <a:off x="369131" y="2351335"/>
            <a:ext cx="5227656" cy="3960565"/>
          </a:xfrm>
          <a:prstGeom prst="rect">
            <a:avLst/>
          </a:prstGeom>
          <a:ln w="12700">
            <a:miter lim="400000"/>
          </a:ln>
        </p:spPr>
      </p:pic>
      <p:pic>
        <p:nvPicPr>
          <p:cNvPr id="272" name="image8.png"/>
          <p:cNvPicPr>
            <a:picLocks noChangeAspect="1"/>
          </p:cNvPicPr>
          <p:nvPr/>
        </p:nvPicPr>
        <p:blipFill>
          <a:blip r:embed="rId3">
            <a:extLst/>
          </a:blip>
          <a:stretch>
            <a:fillRect/>
          </a:stretch>
        </p:blipFill>
        <p:spPr>
          <a:xfrm>
            <a:off x="5745572" y="2351335"/>
            <a:ext cx="6446428" cy="435134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4" name="Screen Shot 2018-11-01 at 1.19.37 PM.png"/>
          <p:cNvPicPr>
            <a:picLocks noChangeAspect="1"/>
          </p:cNvPicPr>
          <p:nvPr/>
        </p:nvPicPr>
        <p:blipFill>
          <a:blip r:embed="rId2">
            <a:extLst/>
          </a:blip>
          <a:stretch>
            <a:fillRect/>
          </a:stretch>
        </p:blipFill>
        <p:spPr>
          <a:xfrm>
            <a:off x="-37257" y="2417564"/>
            <a:ext cx="7010401" cy="6604001"/>
          </a:xfrm>
          <a:prstGeom prst="rect">
            <a:avLst/>
          </a:prstGeom>
          <a:ln w="12700">
            <a:miter lim="400000"/>
          </a:ln>
        </p:spPr>
      </p:pic>
      <p:pic>
        <p:nvPicPr>
          <p:cNvPr id="275" name="Screen Shot 2018-11-01 at 1.16.03 PM.png"/>
          <p:cNvPicPr>
            <a:picLocks noChangeAspect="1"/>
          </p:cNvPicPr>
          <p:nvPr/>
        </p:nvPicPr>
        <p:blipFill>
          <a:blip r:embed="rId3">
            <a:extLst/>
          </a:blip>
          <a:stretch>
            <a:fillRect/>
          </a:stretch>
        </p:blipFill>
        <p:spPr>
          <a:xfrm>
            <a:off x="-659607" y="-607070"/>
            <a:ext cx="7874734" cy="5609689"/>
          </a:xfrm>
          <a:prstGeom prst="rect">
            <a:avLst/>
          </a:prstGeom>
          <a:ln w="12700">
            <a:miter lim="400000"/>
          </a:ln>
        </p:spPr>
      </p:pic>
      <p:pic>
        <p:nvPicPr>
          <p:cNvPr id="276" name="Screen Shot 2018-11-01 at 1.21.28 PM.png"/>
          <p:cNvPicPr>
            <a:picLocks noChangeAspect="1"/>
          </p:cNvPicPr>
          <p:nvPr/>
        </p:nvPicPr>
        <p:blipFill>
          <a:blip r:embed="rId4">
            <a:extLst/>
          </a:blip>
          <a:stretch>
            <a:fillRect/>
          </a:stretch>
        </p:blipFill>
        <p:spPr>
          <a:xfrm>
            <a:off x="6115937" y="3433464"/>
            <a:ext cx="6921501" cy="5664201"/>
          </a:xfrm>
          <a:prstGeom prst="rect">
            <a:avLst/>
          </a:prstGeom>
          <a:ln w="12700">
            <a:miter lim="400000"/>
          </a:ln>
        </p:spPr>
      </p:pic>
      <p:pic>
        <p:nvPicPr>
          <p:cNvPr id="277" name="Screen Shot 2018-11-01 at 1.18.12 PM.png"/>
          <p:cNvPicPr>
            <a:picLocks noChangeAspect="1"/>
          </p:cNvPicPr>
          <p:nvPr/>
        </p:nvPicPr>
        <p:blipFill>
          <a:blip r:embed="rId5">
            <a:extLst/>
          </a:blip>
          <a:stretch>
            <a:fillRect/>
          </a:stretch>
        </p:blipFill>
        <p:spPr>
          <a:xfrm>
            <a:off x="6131955" y="-429"/>
            <a:ext cx="6889465" cy="560969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title"/>
          </p:nvPr>
        </p:nvSpPr>
        <p:spPr>
          <a:xfrm>
            <a:off x="838200" y="365125"/>
            <a:ext cx="10515600" cy="1325563"/>
          </a:xfrm>
          <a:prstGeom prst="rect">
            <a:avLst/>
          </a:prstGeom>
        </p:spPr>
        <p:txBody>
          <a:bodyPr/>
          <a:lstStyle/>
          <a:p>
            <a:pPr/>
            <a:r>
              <a:t>Sequence Diagram – Send Invitation</a:t>
            </a:r>
          </a:p>
        </p:txBody>
      </p:sp>
      <p:pic>
        <p:nvPicPr>
          <p:cNvPr id="280" name="image9.png"/>
          <p:cNvPicPr>
            <a:picLocks noChangeAspect="1"/>
          </p:cNvPicPr>
          <p:nvPr/>
        </p:nvPicPr>
        <p:blipFill>
          <a:blip r:embed="rId2">
            <a:extLst/>
          </a:blip>
          <a:stretch>
            <a:fillRect/>
          </a:stretch>
        </p:blipFill>
        <p:spPr>
          <a:xfrm>
            <a:off x="3189170" y="1378560"/>
            <a:ext cx="5813660" cy="547944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title"/>
          </p:nvPr>
        </p:nvSpPr>
        <p:spPr>
          <a:xfrm>
            <a:off x="838200" y="365125"/>
            <a:ext cx="10515600" cy="1325563"/>
          </a:xfrm>
          <a:prstGeom prst="rect">
            <a:avLst/>
          </a:prstGeom>
        </p:spPr>
        <p:txBody>
          <a:bodyPr/>
          <a:lstStyle/>
          <a:p>
            <a:pPr/>
            <a:r>
              <a:t>Sequence Diagram – Join Game</a:t>
            </a:r>
          </a:p>
        </p:txBody>
      </p:sp>
      <p:pic>
        <p:nvPicPr>
          <p:cNvPr id="283" name="image10.png"/>
          <p:cNvPicPr>
            <a:picLocks noChangeAspect="1"/>
          </p:cNvPicPr>
          <p:nvPr/>
        </p:nvPicPr>
        <p:blipFill>
          <a:blip r:embed="rId2">
            <a:extLst/>
          </a:blip>
          <a:stretch>
            <a:fillRect/>
          </a:stretch>
        </p:blipFill>
        <p:spPr>
          <a:xfrm>
            <a:off x="228677" y="1439498"/>
            <a:ext cx="11734645" cy="541850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佈景主題">
  <a:themeElements>
    <a:clrScheme name="Office 佈景主題">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佈景主題">
      <a:majorFont>
        <a:latin typeface="Helvetica"/>
        <a:ea typeface="Helvetica"/>
        <a:cs typeface="Helvetica"/>
      </a:majorFont>
      <a:minorFont>
        <a:latin typeface="Calibri"/>
        <a:ea typeface="Calibri"/>
        <a:cs typeface="Calibri"/>
      </a:minorFont>
    </a:fontScheme>
    <a:fmtScheme name="Office 佈景主題">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佈景主題">
  <a:themeElements>
    <a:clrScheme name="Office 佈景主題">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佈景主題">
      <a:majorFont>
        <a:latin typeface="Helvetica"/>
        <a:ea typeface="Helvetica"/>
        <a:cs typeface="Helvetica"/>
      </a:majorFont>
      <a:minorFont>
        <a:latin typeface="Calibri"/>
        <a:ea typeface="Calibri"/>
        <a:cs typeface="Calibri"/>
      </a:minorFont>
    </a:fontScheme>
    <a:fmtScheme name="Office 佈景主題">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