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0" r:id="rId1"/>
    <p:sldMasterId id="2147483756" r:id="rId2"/>
  </p:sldMasterIdLst>
  <p:sldIdLst>
    <p:sldId id="256" r:id="rId3"/>
    <p:sldId id="268" r:id="rId4"/>
    <p:sldId id="257" r:id="rId5"/>
    <p:sldId id="265" r:id="rId6"/>
    <p:sldId id="266" r:id="rId7"/>
    <p:sldId id="269" r:id="rId8"/>
    <p:sldId id="270" r:id="rId9"/>
    <p:sldId id="258" r:id="rId10"/>
    <p:sldId id="261" r:id="rId11"/>
    <p:sldId id="259" r:id="rId12"/>
    <p:sldId id="260" r:id="rId13"/>
    <p:sldId id="267" r:id="rId14"/>
    <p:sldId id="271" r:id="rId15"/>
    <p:sldId id="264" r:id="rId16"/>
    <p:sldId id="262" r:id="rId17"/>
    <p:sldId id="272" r:id="rId18"/>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淺色樣式 3 - 輔色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ED083AE6-46FA-4A59-8FB0-9F97EB10719F}" styleName="淺色樣式 3 - 輔色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BDBED569-4797-4DF1-A0F4-6AAB3CD982D8}" styleName="淺色樣式 3 - 輔色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3B4B98B0-60AC-42C2-AFA5-B58CD77FA1E5}" styleName="淺色樣式 1 - 輔色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FD0F851-EC5A-4D38-B0AD-8093EC10F338}" styleName="淺色樣式 1 - 輔色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4624"/>
  </p:normalViewPr>
  <p:slideViewPr>
    <p:cSldViewPr snapToGrid="0" snapToObjects="1">
      <p:cViewPr varScale="1">
        <p:scale>
          <a:sx n="116" d="100"/>
          <a:sy n="116" d="100"/>
        </p:scale>
        <p:origin x="41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B49D2A4-0386-9442-9537-7B4086AFC012}"/>
              </a:ext>
            </a:extLst>
          </p:cNvPr>
          <p:cNvSpPr>
            <a:spLocks noGrp="1"/>
          </p:cNvSpPr>
          <p:nvPr>
            <p:ph type="ctrTitle"/>
          </p:nvPr>
        </p:nvSpPr>
        <p:spPr>
          <a:xfrm>
            <a:off x="1524000" y="1122363"/>
            <a:ext cx="9144000" cy="2387600"/>
          </a:xfrm>
        </p:spPr>
        <p:txBody>
          <a:bodyPr anchor="b"/>
          <a:lstStyle>
            <a:lvl1pPr algn="ctr">
              <a:defRPr sz="6000"/>
            </a:lvl1pPr>
          </a:lstStyle>
          <a:p>
            <a:r>
              <a:rPr kumimoji="1" lang="zh-TW" altLang="en-US"/>
              <a:t>按一下以編輯母片標題樣式</a:t>
            </a:r>
          </a:p>
        </p:txBody>
      </p:sp>
      <p:sp>
        <p:nvSpPr>
          <p:cNvPr id="3" name="副標題 2">
            <a:extLst>
              <a:ext uri="{FF2B5EF4-FFF2-40B4-BE49-F238E27FC236}">
                <a16:creationId xmlns:a16="http://schemas.microsoft.com/office/drawing/2014/main" id="{30251DBC-8D84-7D49-9C07-4E54CEF6D80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TW" altLang="en-US"/>
              <a:t>按一下以編輯母片子標題樣式</a:t>
            </a:r>
          </a:p>
        </p:txBody>
      </p:sp>
      <p:sp>
        <p:nvSpPr>
          <p:cNvPr id="4" name="日期版面配置區 3">
            <a:extLst>
              <a:ext uri="{FF2B5EF4-FFF2-40B4-BE49-F238E27FC236}">
                <a16:creationId xmlns:a16="http://schemas.microsoft.com/office/drawing/2014/main" id="{FCDF379F-0125-7946-A972-0521E9B86E0B}"/>
              </a:ext>
            </a:extLst>
          </p:cNvPr>
          <p:cNvSpPr>
            <a:spLocks noGrp="1"/>
          </p:cNvSpPr>
          <p:nvPr>
            <p:ph type="dt" sz="half" idx="10"/>
          </p:nvPr>
        </p:nvSpPr>
        <p:spPr/>
        <p:txBody>
          <a:bodyPr/>
          <a:lstStyle/>
          <a:p>
            <a:fld id="{55B79785-3012-D54A-860E-226ED4EF2A90}" type="datetimeFigureOut">
              <a:rPr kumimoji="1" lang="zh-TW" altLang="en-US" smtClean="0"/>
              <a:t>2018/11/5</a:t>
            </a:fld>
            <a:endParaRPr kumimoji="1" lang="zh-TW" altLang="en-US"/>
          </a:p>
        </p:txBody>
      </p:sp>
      <p:sp>
        <p:nvSpPr>
          <p:cNvPr id="5" name="頁尾版面配置區 4">
            <a:extLst>
              <a:ext uri="{FF2B5EF4-FFF2-40B4-BE49-F238E27FC236}">
                <a16:creationId xmlns:a16="http://schemas.microsoft.com/office/drawing/2014/main" id="{F096B8B8-7BBC-8849-A770-B3A62823AB43}"/>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5B500298-8183-E245-B5CD-EE8D07369F9C}"/>
              </a:ext>
            </a:extLst>
          </p:cNvPr>
          <p:cNvSpPr>
            <a:spLocks noGrp="1"/>
          </p:cNvSpPr>
          <p:nvPr>
            <p:ph type="sldNum" sz="quarter" idx="12"/>
          </p:nvPr>
        </p:nvSpPr>
        <p:spPr/>
        <p:txBody>
          <a:bodyPr/>
          <a:lstStyle/>
          <a:p>
            <a:fld id="{97B6DADF-0344-4F4A-882C-585FF354930E}" type="slidenum">
              <a:rPr kumimoji="1" lang="zh-TW" altLang="en-US" smtClean="0"/>
              <a:t>‹#›</a:t>
            </a:fld>
            <a:endParaRPr kumimoji="1" lang="zh-TW" altLang="en-US"/>
          </a:p>
        </p:txBody>
      </p:sp>
    </p:spTree>
    <p:extLst>
      <p:ext uri="{BB962C8B-B14F-4D97-AF65-F5344CB8AC3E}">
        <p14:creationId xmlns:p14="http://schemas.microsoft.com/office/powerpoint/2010/main" val="30523548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EB86FA4-E45F-F442-8E1E-6B09AF3E62B1}"/>
              </a:ext>
            </a:extLst>
          </p:cNvPr>
          <p:cNvSpPr>
            <a:spLocks noGrp="1"/>
          </p:cNvSpPr>
          <p:nvPr>
            <p:ph type="title"/>
          </p:nvPr>
        </p:nvSpPr>
        <p:spPr/>
        <p:txBody>
          <a:bodyPr/>
          <a:lstStyle/>
          <a:p>
            <a:r>
              <a:rPr kumimoji="1" lang="zh-TW" altLang="en-US"/>
              <a:t>按一下以編輯母片標題樣式</a:t>
            </a:r>
          </a:p>
        </p:txBody>
      </p:sp>
      <p:sp>
        <p:nvSpPr>
          <p:cNvPr id="3" name="直排文字版面配置區 2">
            <a:extLst>
              <a:ext uri="{FF2B5EF4-FFF2-40B4-BE49-F238E27FC236}">
                <a16:creationId xmlns:a16="http://schemas.microsoft.com/office/drawing/2014/main" id="{CD211B8C-E8F6-5C46-B8B9-407E1FD5453B}"/>
              </a:ext>
            </a:extLst>
          </p:cNvPr>
          <p:cNvSpPr>
            <a:spLocks noGrp="1"/>
          </p:cNvSpPr>
          <p:nvPr>
            <p:ph type="body" orient="vert" idx="1"/>
          </p:nvPr>
        </p:nvSpPr>
        <p:spPr/>
        <p:txBody>
          <a:bodyPr vert="eaVert"/>
          <a:lstStyle/>
          <a:p>
            <a:r>
              <a:rPr kumimoji="1" lang="zh-TW" altLang="en-US"/>
              <a:t>編輯母片文字樣式
第二層
第三層
第四層
第五層</a:t>
            </a:r>
          </a:p>
        </p:txBody>
      </p:sp>
      <p:sp>
        <p:nvSpPr>
          <p:cNvPr id="4" name="日期版面配置區 3">
            <a:extLst>
              <a:ext uri="{FF2B5EF4-FFF2-40B4-BE49-F238E27FC236}">
                <a16:creationId xmlns:a16="http://schemas.microsoft.com/office/drawing/2014/main" id="{3FF14B40-BAF9-8B41-8070-4F11F9DA1BEA}"/>
              </a:ext>
            </a:extLst>
          </p:cNvPr>
          <p:cNvSpPr>
            <a:spLocks noGrp="1"/>
          </p:cNvSpPr>
          <p:nvPr>
            <p:ph type="dt" sz="half" idx="10"/>
          </p:nvPr>
        </p:nvSpPr>
        <p:spPr/>
        <p:txBody>
          <a:bodyPr/>
          <a:lstStyle/>
          <a:p>
            <a:fld id="{55B79785-3012-D54A-860E-226ED4EF2A90}" type="datetimeFigureOut">
              <a:rPr kumimoji="1" lang="zh-TW" altLang="en-US" smtClean="0"/>
              <a:t>2018/11/5</a:t>
            </a:fld>
            <a:endParaRPr kumimoji="1" lang="zh-TW" altLang="en-US"/>
          </a:p>
        </p:txBody>
      </p:sp>
      <p:sp>
        <p:nvSpPr>
          <p:cNvPr id="5" name="頁尾版面配置區 4">
            <a:extLst>
              <a:ext uri="{FF2B5EF4-FFF2-40B4-BE49-F238E27FC236}">
                <a16:creationId xmlns:a16="http://schemas.microsoft.com/office/drawing/2014/main" id="{E1514AB0-47D7-CC4C-8118-16EC02EDEE02}"/>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873BDD57-A15D-E246-A718-644AE8F506D4}"/>
              </a:ext>
            </a:extLst>
          </p:cNvPr>
          <p:cNvSpPr>
            <a:spLocks noGrp="1"/>
          </p:cNvSpPr>
          <p:nvPr>
            <p:ph type="sldNum" sz="quarter" idx="12"/>
          </p:nvPr>
        </p:nvSpPr>
        <p:spPr/>
        <p:txBody>
          <a:bodyPr/>
          <a:lstStyle/>
          <a:p>
            <a:fld id="{97B6DADF-0344-4F4A-882C-585FF354930E}" type="slidenum">
              <a:rPr kumimoji="1" lang="zh-TW" altLang="en-US" smtClean="0"/>
              <a:t>‹#›</a:t>
            </a:fld>
            <a:endParaRPr kumimoji="1" lang="zh-TW" altLang="en-US"/>
          </a:p>
        </p:txBody>
      </p:sp>
    </p:spTree>
    <p:extLst>
      <p:ext uri="{BB962C8B-B14F-4D97-AF65-F5344CB8AC3E}">
        <p14:creationId xmlns:p14="http://schemas.microsoft.com/office/powerpoint/2010/main" val="6039247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D188E78C-E44F-104D-A01E-D097F2EDD094}"/>
              </a:ext>
            </a:extLst>
          </p:cNvPr>
          <p:cNvSpPr>
            <a:spLocks noGrp="1"/>
          </p:cNvSpPr>
          <p:nvPr>
            <p:ph type="title" orient="vert"/>
          </p:nvPr>
        </p:nvSpPr>
        <p:spPr>
          <a:xfrm>
            <a:off x="8724900" y="365125"/>
            <a:ext cx="2628900" cy="5811838"/>
          </a:xfrm>
        </p:spPr>
        <p:txBody>
          <a:bodyPr vert="eaVert"/>
          <a:lstStyle/>
          <a:p>
            <a:r>
              <a:rPr kumimoji="1" lang="zh-TW" altLang="en-US"/>
              <a:t>按一下以編輯母片標題樣式</a:t>
            </a:r>
          </a:p>
        </p:txBody>
      </p:sp>
      <p:sp>
        <p:nvSpPr>
          <p:cNvPr id="3" name="直排文字版面配置區 2">
            <a:extLst>
              <a:ext uri="{FF2B5EF4-FFF2-40B4-BE49-F238E27FC236}">
                <a16:creationId xmlns:a16="http://schemas.microsoft.com/office/drawing/2014/main" id="{561D6231-5521-584D-8A4B-EAB4B107D224}"/>
              </a:ext>
            </a:extLst>
          </p:cNvPr>
          <p:cNvSpPr>
            <a:spLocks noGrp="1"/>
          </p:cNvSpPr>
          <p:nvPr>
            <p:ph type="body" orient="vert" idx="1"/>
          </p:nvPr>
        </p:nvSpPr>
        <p:spPr>
          <a:xfrm>
            <a:off x="838200" y="365125"/>
            <a:ext cx="7734300" cy="5811838"/>
          </a:xfrm>
        </p:spPr>
        <p:txBody>
          <a:bodyPr vert="eaVert"/>
          <a:lstStyle/>
          <a:p>
            <a:r>
              <a:rPr kumimoji="1" lang="zh-TW" altLang="en-US"/>
              <a:t>編輯母片文字樣式
第二層
第三層
第四層
第五層</a:t>
            </a:r>
          </a:p>
        </p:txBody>
      </p:sp>
      <p:sp>
        <p:nvSpPr>
          <p:cNvPr id="4" name="日期版面配置區 3">
            <a:extLst>
              <a:ext uri="{FF2B5EF4-FFF2-40B4-BE49-F238E27FC236}">
                <a16:creationId xmlns:a16="http://schemas.microsoft.com/office/drawing/2014/main" id="{DFA738C6-6066-2240-941D-2E2BA3D88277}"/>
              </a:ext>
            </a:extLst>
          </p:cNvPr>
          <p:cNvSpPr>
            <a:spLocks noGrp="1"/>
          </p:cNvSpPr>
          <p:nvPr>
            <p:ph type="dt" sz="half" idx="10"/>
          </p:nvPr>
        </p:nvSpPr>
        <p:spPr/>
        <p:txBody>
          <a:bodyPr/>
          <a:lstStyle/>
          <a:p>
            <a:fld id="{55B79785-3012-D54A-860E-226ED4EF2A90}" type="datetimeFigureOut">
              <a:rPr kumimoji="1" lang="zh-TW" altLang="en-US" smtClean="0"/>
              <a:t>2018/11/5</a:t>
            </a:fld>
            <a:endParaRPr kumimoji="1" lang="zh-TW" altLang="en-US"/>
          </a:p>
        </p:txBody>
      </p:sp>
      <p:sp>
        <p:nvSpPr>
          <p:cNvPr id="5" name="頁尾版面配置區 4">
            <a:extLst>
              <a:ext uri="{FF2B5EF4-FFF2-40B4-BE49-F238E27FC236}">
                <a16:creationId xmlns:a16="http://schemas.microsoft.com/office/drawing/2014/main" id="{BD83B968-AA17-CD48-942F-CB307F80DAB9}"/>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69502901-2EB0-5549-8376-FF982D7D25DE}"/>
              </a:ext>
            </a:extLst>
          </p:cNvPr>
          <p:cNvSpPr>
            <a:spLocks noGrp="1"/>
          </p:cNvSpPr>
          <p:nvPr>
            <p:ph type="sldNum" sz="quarter" idx="12"/>
          </p:nvPr>
        </p:nvSpPr>
        <p:spPr/>
        <p:txBody>
          <a:bodyPr/>
          <a:lstStyle/>
          <a:p>
            <a:fld id="{97B6DADF-0344-4F4A-882C-585FF354930E}" type="slidenum">
              <a:rPr kumimoji="1" lang="zh-TW" altLang="en-US" smtClean="0"/>
              <a:t>‹#›</a:t>
            </a:fld>
            <a:endParaRPr kumimoji="1" lang="zh-TW" altLang="en-US"/>
          </a:p>
        </p:txBody>
      </p:sp>
    </p:spTree>
    <p:extLst>
      <p:ext uri="{BB962C8B-B14F-4D97-AF65-F5344CB8AC3E}">
        <p14:creationId xmlns:p14="http://schemas.microsoft.com/office/powerpoint/2010/main" val="11449820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zh-TW" altLang="en-US"/>
              <a:t>按一下以編輯母片標題樣式</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55B79785-3012-D54A-860E-226ED4EF2A90}" type="datetimeFigureOut">
              <a:rPr kumimoji="1" lang="zh-TW" altLang="en-US" smtClean="0"/>
              <a:t>2018/11/5</a:t>
            </a:fld>
            <a:endParaRPr kumimoji="1" lang="zh-TW" altLang="en-US"/>
          </a:p>
        </p:txBody>
      </p:sp>
      <p:sp>
        <p:nvSpPr>
          <p:cNvPr id="5" name="Footer Placeholder 4"/>
          <p:cNvSpPr>
            <a:spLocks noGrp="1"/>
          </p:cNvSpPr>
          <p:nvPr>
            <p:ph type="ftr" sz="quarter" idx="11"/>
          </p:nvPr>
        </p:nvSpPr>
        <p:spPr/>
        <p:txBody>
          <a:bodyPr/>
          <a:lstStyle/>
          <a:p>
            <a:endParaRPr kumimoji="1" lang="zh-TW" alt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97B6DADF-0344-4F4A-882C-585FF354930E}" type="slidenum">
              <a:rPr kumimoji="1" lang="zh-TW" altLang="en-US" smtClean="0"/>
              <a:t>‹#›</a:t>
            </a:fld>
            <a:endParaRPr kumimoji="1" lang="zh-TW" altLang="en-US"/>
          </a:p>
        </p:txBody>
      </p:sp>
    </p:spTree>
    <p:extLst>
      <p:ext uri="{BB962C8B-B14F-4D97-AF65-F5344CB8AC3E}">
        <p14:creationId xmlns:p14="http://schemas.microsoft.com/office/powerpoint/2010/main" val="2743393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編輯母片文字樣式
第二層
第三層
第四層
第五層</a:t>
            </a:r>
            <a:endParaRPr lang="en-US" dirty="0"/>
          </a:p>
        </p:txBody>
      </p:sp>
      <p:sp>
        <p:nvSpPr>
          <p:cNvPr id="4" name="Date Placeholder 3"/>
          <p:cNvSpPr>
            <a:spLocks noGrp="1"/>
          </p:cNvSpPr>
          <p:nvPr>
            <p:ph type="dt" sz="half" idx="10"/>
          </p:nvPr>
        </p:nvSpPr>
        <p:spPr/>
        <p:txBody>
          <a:bodyPr/>
          <a:lstStyle/>
          <a:p>
            <a:fld id="{55B79785-3012-D54A-860E-226ED4EF2A90}" type="datetimeFigureOut">
              <a:rPr kumimoji="1" lang="zh-TW" altLang="en-US" smtClean="0"/>
              <a:t>2018/11/5</a:t>
            </a:fld>
            <a:endParaRPr kumimoji="1" lang="zh-TW" altLang="en-US"/>
          </a:p>
        </p:txBody>
      </p:sp>
      <p:sp>
        <p:nvSpPr>
          <p:cNvPr id="5" name="Footer Placeholder 4"/>
          <p:cNvSpPr>
            <a:spLocks noGrp="1"/>
          </p:cNvSpPr>
          <p:nvPr>
            <p:ph type="ftr" sz="quarter" idx="11"/>
          </p:nvPr>
        </p:nvSpPr>
        <p:spPr/>
        <p:txBody>
          <a:bodyPr/>
          <a:lstStyle/>
          <a:p>
            <a:endParaRPr kumimoji="1" lang="zh-TW" altLang="en-US"/>
          </a:p>
        </p:txBody>
      </p:sp>
      <p:sp>
        <p:nvSpPr>
          <p:cNvPr id="6" name="Slide Number Placeholder 5"/>
          <p:cNvSpPr>
            <a:spLocks noGrp="1"/>
          </p:cNvSpPr>
          <p:nvPr>
            <p:ph type="sldNum" sz="quarter" idx="12"/>
          </p:nvPr>
        </p:nvSpPr>
        <p:spPr/>
        <p:txBody>
          <a:bodyPr/>
          <a:lstStyle/>
          <a:p>
            <a:fld id="{97B6DADF-0344-4F4A-882C-585FF354930E}" type="slidenum">
              <a:rPr kumimoji="1" lang="zh-TW" altLang="en-US" smtClean="0"/>
              <a:t>‹#›</a:t>
            </a:fld>
            <a:endParaRPr kumimoji="1" lang="zh-TW" altLang="en-US"/>
          </a:p>
        </p:txBody>
      </p:sp>
    </p:spTree>
    <p:extLst>
      <p:ext uri="{BB962C8B-B14F-4D97-AF65-F5344CB8AC3E}">
        <p14:creationId xmlns:p14="http://schemas.microsoft.com/office/powerpoint/2010/main" val="4662813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章節標題">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zh-TW" altLang="en-US"/>
              <a:t>按一下以編輯母片標題樣式</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
第二層
第三層
第四層
第五層</a:t>
            </a:r>
            <a:endParaRPr lang="en-US"/>
          </a:p>
        </p:txBody>
      </p:sp>
      <p:sp>
        <p:nvSpPr>
          <p:cNvPr id="4" name="Date Placeholder 3"/>
          <p:cNvSpPr>
            <a:spLocks noGrp="1"/>
          </p:cNvSpPr>
          <p:nvPr>
            <p:ph type="dt" sz="half" idx="10"/>
          </p:nvPr>
        </p:nvSpPr>
        <p:spPr>
          <a:xfrm>
            <a:off x="8593667" y="6272784"/>
            <a:ext cx="2644309" cy="365125"/>
          </a:xfrm>
        </p:spPr>
        <p:txBody>
          <a:bodyPr/>
          <a:lstStyle/>
          <a:p>
            <a:fld id="{55B79785-3012-D54A-860E-226ED4EF2A90}" type="datetimeFigureOut">
              <a:rPr kumimoji="1" lang="zh-TW" altLang="en-US" smtClean="0"/>
              <a:t>2018/11/5</a:t>
            </a:fld>
            <a:endParaRPr kumimoji="1" lang="zh-TW" altLang="en-US"/>
          </a:p>
        </p:txBody>
      </p:sp>
      <p:sp>
        <p:nvSpPr>
          <p:cNvPr id="5" name="Footer Placeholder 4"/>
          <p:cNvSpPr>
            <a:spLocks noGrp="1"/>
          </p:cNvSpPr>
          <p:nvPr>
            <p:ph type="ftr" sz="quarter" idx="11"/>
          </p:nvPr>
        </p:nvSpPr>
        <p:spPr>
          <a:xfrm>
            <a:off x="2182708" y="6272784"/>
            <a:ext cx="6327648" cy="365125"/>
          </a:xfrm>
        </p:spPr>
        <p:txBody>
          <a:bodyPr/>
          <a:lstStyle/>
          <a:p>
            <a:endParaRPr kumimoji="1" lang="zh-TW" alt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97B6DADF-0344-4F4A-882C-585FF354930E}" type="slidenum">
              <a:rPr kumimoji="1" lang="zh-TW" altLang="en-US" smtClean="0"/>
              <a:t>‹#›</a:t>
            </a:fld>
            <a:endParaRPr kumimoji="1" lang="zh-TW" altLang="en-US"/>
          </a:p>
        </p:txBody>
      </p:sp>
    </p:spTree>
    <p:extLst>
      <p:ext uri="{BB962C8B-B14F-4D97-AF65-F5344CB8AC3E}">
        <p14:creationId xmlns:p14="http://schemas.microsoft.com/office/powerpoint/2010/main" val="18202414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zh-TW" altLang="en-US"/>
              <a:t>編輯母片文字樣式
第二層
第三層
第四層
第五層</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zh-TW" altLang="en-US"/>
              <a:t>編輯母片文字樣式
第二層
第三層
第四層
第五層</a:t>
            </a:r>
            <a:endParaRPr lang="en-US" dirty="0"/>
          </a:p>
        </p:txBody>
      </p:sp>
      <p:sp>
        <p:nvSpPr>
          <p:cNvPr id="5" name="Date Placeholder 4"/>
          <p:cNvSpPr>
            <a:spLocks noGrp="1"/>
          </p:cNvSpPr>
          <p:nvPr>
            <p:ph type="dt" sz="half" idx="10"/>
          </p:nvPr>
        </p:nvSpPr>
        <p:spPr/>
        <p:txBody>
          <a:bodyPr/>
          <a:lstStyle/>
          <a:p>
            <a:fld id="{55B79785-3012-D54A-860E-226ED4EF2A90}" type="datetimeFigureOut">
              <a:rPr kumimoji="1" lang="zh-TW" altLang="en-US" smtClean="0"/>
              <a:t>2018/11/5</a:t>
            </a:fld>
            <a:endParaRPr kumimoji="1" lang="zh-TW" altLang="en-US"/>
          </a:p>
        </p:txBody>
      </p:sp>
      <p:sp>
        <p:nvSpPr>
          <p:cNvPr id="6" name="Footer Placeholder 5"/>
          <p:cNvSpPr>
            <a:spLocks noGrp="1"/>
          </p:cNvSpPr>
          <p:nvPr>
            <p:ph type="ftr" sz="quarter" idx="11"/>
          </p:nvPr>
        </p:nvSpPr>
        <p:spPr/>
        <p:txBody>
          <a:bodyPr/>
          <a:lstStyle/>
          <a:p>
            <a:endParaRPr kumimoji="1" lang="zh-TW" altLang="en-US"/>
          </a:p>
        </p:txBody>
      </p:sp>
      <p:sp>
        <p:nvSpPr>
          <p:cNvPr id="7" name="Slide Number Placeholder 6"/>
          <p:cNvSpPr>
            <a:spLocks noGrp="1"/>
          </p:cNvSpPr>
          <p:nvPr>
            <p:ph type="sldNum" sz="quarter" idx="12"/>
          </p:nvPr>
        </p:nvSpPr>
        <p:spPr/>
        <p:txBody>
          <a:bodyPr/>
          <a:lstStyle/>
          <a:p>
            <a:fld id="{97B6DADF-0344-4F4A-882C-585FF354930E}" type="slidenum">
              <a:rPr kumimoji="1" lang="zh-TW" altLang="en-US" smtClean="0"/>
              <a:t>‹#›</a:t>
            </a:fld>
            <a:endParaRPr kumimoji="1" lang="zh-TW" altLang="en-US"/>
          </a:p>
        </p:txBody>
      </p:sp>
    </p:spTree>
    <p:extLst>
      <p:ext uri="{BB962C8B-B14F-4D97-AF65-F5344CB8AC3E}">
        <p14:creationId xmlns:p14="http://schemas.microsoft.com/office/powerpoint/2010/main" val="37520512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比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
第二層
第三層
第四層
第五層</a:t>
            </a:r>
            <a:endParaRPr lang="en-US"/>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TW" altLang="en-US"/>
              <a:t>編輯母片文字樣式
第二層
第三層
第四層
第五層</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
第二層
第三層
第四層
第五層</a:t>
            </a:r>
            <a:endParaRPr lang="en-US"/>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TW" altLang="en-US"/>
              <a:t>編輯母片文字樣式
第二層
第三層
第四層
第五層</a:t>
            </a:r>
            <a:endParaRPr lang="en-US" dirty="0"/>
          </a:p>
        </p:txBody>
      </p:sp>
      <p:sp>
        <p:nvSpPr>
          <p:cNvPr id="7" name="Date Placeholder 6"/>
          <p:cNvSpPr>
            <a:spLocks noGrp="1"/>
          </p:cNvSpPr>
          <p:nvPr>
            <p:ph type="dt" sz="half" idx="10"/>
          </p:nvPr>
        </p:nvSpPr>
        <p:spPr/>
        <p:txBody>
          <a:bodyPr/>
          <a:lstStyle/>
          <a:p>
            <a:fld id="{55B79785-3012-D54A-860E-226ED4EF2A90}" type="datetimeFigureOut">
              <a:rPr kumimoji="1" lang="zh-TW" altLang="en-US" smtClean="0"/>
              <a:t>2018/11/5</a:t>
            </a:fld>
            <a:endParaRPr kumimoji="1" lang="zh-TW" altLang="en-US"/>
          </a:p>
        </p:txBody>
      </p:sp>
      <p:sp>
        <p:nvSpPr>
          <p:cNvPr id="8" name="Footer Placeholder 7"/>
          <p:cNvSpPr>
            <a:spLocks noGrp="1"/>
          </p:cNvSpPr>
          <p:nvPr>
            <p:ph type="ftr" sz="quarter" idx="11"/>
          </p:nvPr>
        </p:nvSpPr>
        <p:spPr/>
        <p:txBody>
          <a:bodyPr/>
          <a:lstStyle/>
          <a:p>
            <a:endParaRPr kumimoji="1" lang="zh-TW" altLang="en-US"/>
          </a:p>
        </p:txBody>
      </p:sp>
      <p:sp>
        <p:nvSpPr>
          <p:cNvPr id="9" name="Slide Number Placeholder 8"/>
          <p:cNvSpPr>
            <a:spLocks noGrp="1"/>
          </p:cNvSpPr>
          <p:nvPr>
            <p:ph type="sldNum" sz="quarter" idx="12"/>
          </p:nvPr>
        </p:nvSpPr>
        <p:spPr/>
        <p:txBody>
          <a:bodyPr/>
          <a:lstStyle/>
          <a:p>
            <a:fld id="{97B6DADF-0344-4F4A-882C-585FF354930E}" type="slidenum">
              <a:rPr kumimoji="1" lang="zh-TW" altLang="en-US" smtClean="0"/>
              <a:t>‹#›</a:t>
            </a:fld>
            <a:endParaRPr kumimoji="1" lang="zh-TW" altLang="en-US"/>
          </a:p>
        </p:txBody>
      </p:sp>
      <p:sp>
        <p:nvSpPr>
          <p:cNvPr id="10" name="Title 9"/>
          <p:cNvSpPr>
            <a:spLocks noGrp="1"/>
          </p:cNvSpPr>
          <p:nvPr>
            <p:ph type="title"/>
          </p:nvPr>
        </p:nvSpPr>
        <p:spPr/>
        <p:txBody>
          <a:bodyPr/>
          <a:lstStyle/>
          <a:p>
            <a:r>
              <a:rPr lang="zh-TW" altLang="en-US"/>
              <a:t>按一下以編輯母片標題樣式</a:t>
            </a:r>
            <a:endParaRPr lang="en-US" dirty="0"/>
          </a:p>
        </p:txBody>
      </p:sp>
    </p:spTree>
    <p:extLst>
      <p:ext uri="{BB962C8B-B14F-4D97-AF65-F5344CB8AC3E}">
        <p14:creationId xmlns:p14="http://schemas.microsoft.com/office/powerpoint/2010/main" val="27695689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只有標題">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55B79785-3012-D54A-860E-226ED4EF2A90}" type="datetimeFigureOut">
              <a:rPr kumimoji="1" lang="zh-TW" altLang="en-US" smtClean="0"/>
              <a:t>2018/11/5</a:t>
            </a:fld>
            <a:endParaRPr kumimoji="1" lang="zh-TW" altLang="en-US"/>
          </a:p>
        </p:txBody>
      </p:sp>
      <p:sp>
        <p:nvSpPr>
          <p:cNvPr id="4" name="Footer Placeholder 3"/>
          <p:cNvSpPr>
            <a:spLocks noGrp="1"/>
          </p:cNvSpPr>
          <p:nvPr>
            <p:ph type="ftr" sz="quarter" idx="11"/>
          </p:nvPr>
        </p:nvSpPr>
        <p:spPr/>
        <p:txBody>
          <a:bodyPr/>
          <a:lstStyle/>
          <a:p>
            <a:endParaRPr kumimoji="1" lang="zh-TW" altLang="en-US"/>
          </a:p>
        </p:txBody>
      </p:sp>
      <p:sp>
        <p:nvSpPr>
          <p:cNvPr id="5" name="Slide Number Placeholder 4"/>
          <p:cNvSpPr>
            <a:spLocks noGrp="1"/>
          </p:cNvSpPr>
          <p:nvPr>
            <p:ph type="sldNum" sz="quarter" idx="12"/>
          </p:nvPr>
        </p:nvSpPr>
        <p:spPr/>
        <p:txBody>
          <a:bodyPr/>
          <a:lstStyle/>
          <a:p>
            <a:fld id="{97B6DADF-0344-4F4A-882C-585FF354930E}" type="slidenum">
              <a:rPr kumimoji="1" lang="zh-TW" altLang="en-US" smtClean="0"/>
              <a:t>‹#›</a:t>
            </a:fld>
            <a:endParaRPr kumimoji="1" lang="zh-TW" altLang="en-US"/>
          </a:p>
        </p:txBody>
      </p:sp>
      <p:sp>
        <p:nvSpPr>
          <p:cNvPr id="6" name="Title 5"/>
          <p:cNvSpPr>
            <a:spLocks noGrp="1"/>
          </p:cNvSpPr>
          <p:nvPr>
            <p:ph type="title"/>
          </p:nvPr>
        </p:nvSpPr>
        <p:spPr/>
        <p:txBody>
          <a:bodyPr/>
          <a:lstStyle/>
          <a:p>
            <a:r>
              <a:rPr lang="zh-TW" altLang="en-US"/>
              <a:t>按一下以編輯母片標題樣式</a:t>
            </a:r>
            <a:endParaRPr lang="en-US"/>
          </a:p>
        </p:txBody>
      </p:sp>
    </p:spTree>
    <p:extLst>
      <p:ext uri="{BB962C8B-B14F-4D97-AF65-F5344CB8AC3E}">
        <p14:creationId xmlns:p14="http://schemas.microsoft.com/office/powerpoint/2010/main" val="28330602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B79785-3012-D54A-860E-226ED4EF2A90}" type="datetimeFigureOut">
              <a:rPr kumimoji="1" lang="zh-TW" altLang="en-US" smtClean="0"/>
              <a:t>2018/11/5</a:t>
            </a:fld>
            <a:endParaRPr kumimoji="1" lang="zh-TW" altLang="en-US"/>
          </a:p>
        </p:txBody>
      </p:sp>
      <p:sp>
        <p:nvSpPr>
          <p:cNvPr id="3" name="Footer Placeholder 2"/>
          <p:cNvSpPr>
            <a:spLocks noGrp="1"/>
          </p:cNvSpPr>
          <p:nvPr>
            <p:ph type="ftr" sz="quarter" idx="11"/>
          </p:nvPr>
        </p:nvSpPr>
        <p:spPr/>
        <p:txBody>
          <a:bodyPr/>
          <a:lstStyle/>
          <a:p>
            <a:endParaRPr kumimoji="1" lang="zh-TW" altLang="en-US"/>
          </a:p>
        </p:txBody>
      </p:sp>
      <p:sp>
        <p:nvSpPr>
          <p:cNvPr id="4" name="Slide Number Placeholder 3"/>
          <p:cNvSpPr>
            <a:spLocks noGrp="1"/>
          </p:cNvSpPr>
          <p:nvPr>
            <p:ph type="sldNum" sz="quarter" idx="12"/>
          </p:nvPr>
        </p:nvSpPr>
        <p:spPr/>
        <p:txBody>
          <a:bodyPr/>
          <a:lstStyle/>
          <a:p>
            <a:fld id="{97B6DADF-0344-4F4A-882C-585FF354930E}" type="slidenum">
              <a:rPr kumimoji="1" lang="zh-TW" altLang="en-US" smtClean="0"/>
              <a:t>‹#›</a:t>
            </a:fld>
            <a:endParaRPr kumimoji="1" lang="zh-TW" altLang="en-US"/>
          </a:p>
        </p:txBody>
      </p:sp>
    </p:spTree>
    <p:extLst>
      <p:ext uri="{BB962C8B-B14F-4D97-AF65-F5344CB8AC3E}">
        <p14:creationId xmlns:p14="http://schemas.microsoft.com/office/powerpoint/2010/main" val="390714296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含標題的內容">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zh-TW" altLang="en-US"/>
              <a:t>按一下以編輯母片標題樣式</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zh-TW" altLang="en-US"/>
              <a:t>編輯母片文字樣式
第二層
第三層
第四層
第五層</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
第二層
第三層
第四層
第五層</a:t>
            </a:r>
            <a:endParaRPr lang="en-US"/>
          </a:p>
        </p:txBody>
      </p:sp>
      <p:sp>
        <p:nvSpPr>
          <p:cNvPr id="5" name="Date Placeholder 4"/>
          <p:cNvSpPr>
            <a:spLocks noGrp="1"/>
          </p:cNvSpPr>
          <p:nvPr>
            <p:ph type="dt" sz="half" idx="10"/>
          </p:nvPr>
        </p:nvSpPr>
        <p:spPr/>
        <p:txBody>
          <a:bodyPr/>
          <a:lstStyle/>
          <a:p>
            <a:fld id="{55B79785-3012-D54A-860E-226ED4EF2A90}" type="datetimeFigureOut">
              <a:rPr kumimoji="1" lang="zh-TW" altLang="en-US" smtClean="0"/>
              <a:t>2018/11/5</a:t>
            </a:fld>
            <a:endParaRPr kumimoji="1" lang="zh-TW" altLang="en-US"/>
          </a:p>
        </p:txBody>
      </p:sp>
      <p:sp>
        <p:nvSpPr>
          <p:cNvPr id="6" name="Footer Placeholder 5"/>
          <p:cNvSpPr>
            <a:spLocks noGrp="1"/>
          </p:cNvSpPr>
          <p:nvPr>
            <p:ph type="ftr" sz="quarter" idx="11"/>
          </p:nvPr>
        </p:nvSpPr>
        <p:spPr/>
        <p:txBody>
          <a:bodyPr/>
          <a:lstStyle/>
          <a:p>
            <a:endParaRPr kumimoji="1" lang="zh-TW" alt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97B6DADF-0344-4F4A-882C-585FF354930E}" type="slidenum">
              <a:rPr kumimoji="1" lang="zh-TW" altLang="en-US" smtClean="0"/>
              <a:t>‹#›</a:t>
            </a:fld>
            <a:endParaRPr kumimoji="1" lang="zh-TW" altLang="en-US"/>
          </a:p>
        </p:txBody>
      </p:sp>
    </p:spTree>
    <p:extLst>
      <p:ext uri="{BB962C8B-B14F-4D97-AF65-F5344CB8AC3E}">
        <p14:creationId xmlns:p14="http://schemas.microsoft.com/office/powerpoint/2010/main" val="37059687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6D4D48F-B269-2746-BE96-99539764FE16}"/>
              </a:ext>
            </a:extLst>
          </p:cNvPr>
          <p:cNvSpPr>
            <a:spLocks noGrp="1"/>
          </p:cNvSpPr>
          <p:nvPr>
            <p:ph type="title"/>
          </p:nvPr>
        </p:nvSpPr>
        <p:spPr/>
        <p:txBody>
          <a:bodyPr/>
          <a:lstStyle/>
          <a:p>
            <a:r>
              <a:rPr kumimoji="1" lang="zh-TW" altLang="en-US"/>
              <a:t>按一下以編輯母片標題樣式</a:t>
            </a:r>
          </a:p>
        </p:txBody>
      </p:sp>
      <p:sp>
        <p:nvSpPr>
          <p:cNvPr id="3" name="內容版面配置區 2">
            <a:extLst>
              <a:ext uri="{FF2B5EF4-FFF2-40B4-BE49-F238E27FC236}">
                <a16:creationId xmlns:a16="http://schemas.microsoft.com/office/drawing/2014/main" id="{D98CDA30-2358-9C4A-962E-66E3349A274A}"/>
              </a:ext>
            </a:extLst>
          </p:cNvPr>
          <p:cNvSpPr>
            <a:spLocks noGrp="1"/>
          </p:cNvSpPr>
          <p:nvPr>
            <p:ph idx="1"/>
          </p:nvPr>
        </p:nvSpPr>
        <p:spPr/>
        <p:txBody>
          <a:bodyPr/>
          <a:lstStyle/>
          <a:p>
            <a:r>
              <a:rPr kumimoji="1" lang="zh-TW" altLang="en-US"/>
              <a:t>編輯母片文字樣式
第二層
第三層
第四層
第五層</a:t>
            </a:r>
          </a:p>
        </p:txBody>
      </p:sp>
      <p:sp>
        <p:nvSpPr>
          <p:cNvPr id="4" name="日期版面配置區 3">
            <a:extLst>
              <a:ext uri="{FF2B5EF4-FFF2-40B4-BE49-F238E27FC236}">
                <a16:creationId xmlns:a16="http://schemas.microsoft.com/office/drawing/2014/main" id="{0203259B-C218-B045-9A5C-8DB4E5AED854}"/>
              </a:ext>
            </a:extLst>
          </p:cNvPr>
          <p:cNvSpPr>
            <a:spLocks noGrp="1"/>
          </p:cNvSpPr>
          <p:nvPr>
            <p:ph type="dt" sz="half" idx="10"/>
          </p:nvPr>
        </p:nvSpPr>
        <p:spPr/>
        <p:txBody>
          <a:bodyPr/>
          <a:lstStyle/>
          <a:p>
            <a:fld id="{55B79785-3012-D54A-860E-226ED4EF2A90}" type="datetimeFigureOut">
              <a:rPr kumimoji="1" lang="zh-TW" altLang="en-US" smtClean="0"/>
              <a:t>2018/11/5</a:t>
            </a:fld>
            <a:endParaRPr kumimoji="1" lang="zh-TW" altLang="en-US"/>
          </a:p>
        </p:txBody>
      </p:sp>
      <p:sp>
        <p:nvSpPr>
          <p:cNvPr id="5" name="頁尾版面配置區 4">
            <a:extLst>
              <a:ext uri="{FF2B5EF4-FFF2-40B4-BE49-F238E27FC236}">
                <a16:creationId xmlns:a16="http://schemas.microsoft.com/office/drawing/2014/main" id="{5952D979-0D05-6543-8DF4-CA154629B6AC}"/>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83C7485C-E419-974D-8E6E-ACBBC074D9A4}"/>
              </a:ext>
            </a:extLst>
          </p:cNvPr>
          <p:cNvSpPr>
            <a:spLocks noGrp="1"/>
          </p:cNvSpPr>
          <p:nvPr>
            <p:ph type="sldNum" sz="quarter" idx="12"/>
          </p:nvPr>
        </p:nvSpPr>
        <p:spPr/>
        <p:txBody>
          <a:bodyPr/>
          <a:lstStyle/>
          <a:p>
            <a:fld id="{97B6DADF-0344-4F4A-882C-585FF354930E}" type="slidenum">
              <a:rPr kumimoji="1" lang="zh-TW" altLang="en-US" smtClean="0"/>
              <a:t>‹#›</a:t>
            </a:fld>
            <a:endParaRPr kumimoji="1" lang="zh-TW" altLang="en-US"/>
          </a:p>
        </p:txBody>
      </p:sp>
    </p:spTree>
    <p:extLst>
      <p:ext uri="{BB962C8B-B14F-4D97-AF65-F5344CB8AC3E}">
        <p14:creationId xmlns:p14="http://schemas.microsoft.com/office/powerpoint/2010/main" val="66391628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zh-TW" altLang="en-US"/>
              <a:t>按一下以編輯母片標題樣式</a:t>
            </a:r>
            <a:endParaRPr lang="en-US" dirty="0"/>
          </a:p>
        </p:txBody>
      </p:sp>
      <p:sp>
        <p:nvSpPr>
          <p:cNvPr id="3" name="Picture Placeholder 2"/>
          <p:cNvSpPr>
            <a:spLocks noGrp="1"/>
          </p:cNvSpPr>
          <p:nvPr>
            <p:ph type="pic" idx="1"/>
          </p:nvPr>
        </p:nvSpPr>
        <p:spPr>
          <a:xfrm>
            <a:off x="0" y="0"/>
            <a:ext cx="8303740"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
第二層
第三層
第四層
第五層</a:t>
            </a:r>
            <a:endParaRPr lang="en-US"/>
          </a:p>
        </p:txBody>
      </p:sp>
      <p:sp>
        <p:nvSpPr>
          <p:cNvPr id="5" name="Date Placeholder 4"/>
          <p:cNvSpPr>
            <a:spLocks noGrp="1"/>
          </p:cNvSpPr>
          <p:nvPr>
            <p:ph type="dt" sz="half" idx="10"/>
          </p:nvPr>
        </p:nvSpPr>
        <p:spPr/>
        <p:txBody>
          <a:bodyPr/>
          <a:lstStyle/>
          <a:p>
            <a:fld id="{55B79785-3012-D54A-860E-226ED4EF2A90}" type="datetimeFigureOut">
              <a:rPr kumimoji="1" lang="zh-TW" altLang="en-US" smtClean="0"/>
              <a:t>2018/11/5</a:t>
            </a:fld>
            <a:endParaRPr kumimoji="1" lang="zh-TW" alt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97B6DADF-0344-4F4A-882C-585FF354930E}" type="slidenum">
              <a:rPr kumimoji="1" lang="zh-TW" altLang="en-US" smtClean="0"/>
              <a:t>‹#›</a:t>
            </a:fld>
            <a:endParaRPr kumimoji="1" lang="zh-TW" altLang="en-US"/>
          </a:p>
        </p:txBody>
      </p:sp>
    </p:spTree>
    <p:extLst>
      <p:ext uri="{BB962C8B-B14F-4D97-AF65-F5344CB8AC3E}">
        <p14:creationId xmlns:p14="http://schemas.microsoft.com/office/powerpoint/2010/main" val="217299022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a:p>
        </p:txBody>
      </p:sp>
      <p:sp>
        <p:nvSpPr>
          <p:cNvPr id="3" name="Vertical Text Placeholder 2"/>
          <p:cNvSpPr>
            <a:spLocks noGrp="1"/>
          </p:cNvSpPr>
          <p:nvPr>
            <p:ph type="body" orient="vert" idx="1"/>
          </p:nvPr>
        </p:nvSpPr>
        <p:spPr/>
        <p:txBody>
          <a:bodyPr vert="eaVert"/>
          <a:lstStyle/>
          <a:p>
            <a:pPr lvl="0"/>
            <a:r>
              <a:rPr lang="zh-TW" altLang="en-US"/>
              <a:t>編輯母片文字樣式
第二層
第三層
第四層
第五層</a:t>
            </a:r>
            <a:endParaRPr lang="en-US"/>
          </a:p>
        </p:txBody>
      </p:sp>
      <p:sp>
        <p:nvSpPr>
          <p:cNvPr id="4" name="Date Placeholder 3"/>
          <p:cNvSpPr>
            <a:spLocks noGrp="1"/>
          </p:cNvSpPr>
          <p:nvPr>
            <p:ph type="dt" sz="half" idx="10"/>
          </p:nvPr>
        </p:nvSpPr>
        <p:spPr/>
        <p:txBody>
          <a:bodyPr/>
          <a:lstStyle/>
          <a:p>
            <a:fld id="{55B79785-3012-D54A-860E-226ED4EF2A90}" type="datetimeFigureOut">
              <a:rPr kumimoji="1" lang="zh-TW" altLang="en-US" smtClean="0"/>
              <a:t>2018/11/5</a:t>
            </a:fld>
            <a:endParaRPr kumimoji="1" lang="zh-TW" altLang="en-US"/>
          </a:p>
        </p:txBody>
      </p:sp>
      <p:sp>
        <p:nvSpPr>
          <p:cNvPr id="5" name="Footer Placeholder 4"/>
          <p:cNvSpPr>
            <a:spLocks noGrp="1"/>
          </p:cNvSpPr>
          <p:nvPr>
            <p:ph type="ftr" sz="quarter" idx="11"/>
          </p:nvPr>
        </p:nvSpPr>
        <p:spPr/>
        <p:txBody>
          <a:bodyPr/>
          <a:lstStyle/>
          <a:p>
            <a:endParaRPr kumimoji="1" lang="zh-TW" altLang="en-US"/>
          </a:p>
        </p:txBody>
      </p:sp>
      <p:sp>
        <p:nvSpPr>
          <p:cNvPr id="6" name="Slide Number Placeholder 5"/>
          <p:cNvSpPr>
            <a:spLocks noGrp="1"/>
          </p:cNvSpPr>
          <p:nvPr>
            <p:ph type="sldNum" sz="quarter" idx="12"/>
          </p:nvPr>
        </p:nvSpPr>
        <p:spPr/>
        <p:txBody>
          <a:bodyPr/>
          <a:lstStyle/>
          <a:p>
            <a:fld id="{97B6DADF-0344-4F4A-882C-585FF354930E}" type="slidenum">
              <a:rPr kumimoji="1" lang="zh-TW" altLang="en-US" smtClean="0"/>
              <a:t>‹#›</a:t>
            </a:fld>
            <a:endParaRPr kumimoji="1" lang="zh-TW" altLang="en-US"/>
          </a:p>
        </p:txBody>
      </p:sp>
    </p:spTree>
    <p:extLst>
      <p:ext uri="{BB962C8B-B14F-4D97-AF65-F5344CB8AC3E}">
        <p14:creationId xmlns:p14="http://schemas.microsoft.com/office/powerpoint/2010/main" val="353563660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zh-TW" altLang="en-US"/>
              <a:t>編輯母片文字樣式
第二層
第三層
第四層
第五層</a:t>
            </a:r>
            <a:endParaRPr lang="en-US" dirty="0"/>
          </a:p>
        </p:txBody>
      </p:sp>
      <p:sp>
        <p:nvSpPr>
          <p:cNvPr id="4" name="Date Placeholder 3"/>
          <p:cNvSpPr>
            <a:spLocks noGrp="1"/>
          </p:cNvSpPr>
          <p:nvPr>
            <p:ph type="dt" sz="half" idx="10"/>
          </p:nvPr>
        </p:nvSpPr>
        <p:spPr/>
        <p:txBody>
          <a:bodyPr/>
          <a:lstStyle/>
          <a:p>
            <a:fld id="{55B79785-3012-D54A-860E-226ED4EF2A90}" type="datetimeFigureOut">
              <a:rPr kumimoji="1" lang="zh-TW" altLang="en-US" smtClean="0"/>
              <a:t>2018/11/5</a:t>
            </a:fld>
            <a:endParaRPr kumimoji="1" lang="zh-TW" altLang="en-US"/>
          </a:p>
        </p:txBody>
      </p:sp>
      <p:sp>
        <p:nvSpPr>
          <p:cNvPr id="5" name="Footer Placeholder 4"/>
          <p:cNvSpPr>
            <a:spLocks noGrp="1"/>
          </p:cNvSpPr>
          <p:nvPr>
            <p:ph type="ftr" sz="quarter" idx="11"/>
          </p:nvPr>
        </p:nvSpPr>
        <p:spPr/>
        <p:txBody>
          <a:bodyPr/>
          <a:lstStyle/>
          <a:p>
            <a:endParaRPr kumimoji="1" lang="zh-TW" altLang="en-US"/>
          </a:p>
        </p:txBody>
      </p:sp>
      <p:sp>
        <p:nvSpPr>
          <p:cNvPr id="6" name="Slide Number Placeholder 5"/>
          <p:cNvSpPr>
            <a:spLocks noGrp="1"/>
          </p:cNvSpPr>
          <p:nvPr>
            <p:ph type="sldNum" sz="quarter" idx="12"/>
          </p:nvPr>
        </p:nvSpPr>
        <p:spPr/>
        <p:txBody>
          <a:bodyPr/>
          <a:lstStyle/>
          <a:p>
            <a:fld id="{97B6DADF-0344-4F4A-882C-585FF354930E}" type="slidenum">
              <a:rPr kumimoji="1" lang="zh-TW" altLang="en-US" smtClean="0"/>
              <a:t>‹#›</a:t>
            </a:fld>
            <a:endParaRPr kumimoji="1" lang="zh-TW" altLang="en-US"/>
          </a:p>
        </p:txBody>
      </p:sp>
    </p:spTree>
    <p:extLst>
      <p:ext uri="{BB962C8B-B14F-4D97-AF65-F5344CB8AC3E}">
        <p14:creationId xmlns:p14="http://schemas.microsoft.com/office/powerpoint/2010/main" val="37462444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60AB561-D72E-A34F-8760-C045223846A6}"/>
              </a:ext>
            </a:extLst>
          </p:cNvPr>
          <p:cNvSpPr>
            <a:spLocks noGrp="1"/>
          </p:cNvSpPr>
          <p:nvPr>
            <p:ph type="title"/>
          </p:nvPr>
        </p:nvSpPr>
        <p:spPr>
          <a:xfrm>
            <a:off x="831850" y="1709738"/>
            <a:ext cx="10515600" cy="2852737"/>
          </a:xfrm>
        </p:spPr>
        <p:txBody>
          <a:bodyPr anchor="b"/>
          <a:lstStyle>
            <a:lvl1pPr>
              <a:defRPr sz="6000"/>
            </a:lvl1pPr>
          </a:lstStyle>
          <a:p>
            <a:r>
              <a:rPr kumimoji="1" lang="zh-TW" altLang="en-US"/>
              <a:t>按一下以編輯母片標題樣式</a:t>
            </a:r>
          </a:p>
        </p:txBody>
      </p:sp>
      <p:sp>
        <p:nvSpPr>
          <p:cNvPr id="3" name="文字版面配置區 2">
            <a:extLst>
              <a:ext uri="{FF2B5EF4-FFF2-40B4-BE49-F238E27FC236}">
                <a16:creationId xmlns:a16="http://schemas.microsoft.com/office/drawing/2014/main" id="{3F84679B-B8BD-FD48-811D-00AAFFC677C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kumimoji="1" lang="zh-TW" altLang="en-US"/>
              <a:t>編輯母片文字樣式
第二層
第三層
第四層
第五層</a:t>
            </a:r>
          </a:p>
        </p:txBody>
      </p:sp>
      <p:sp>
        <p:nvSpPr>
          <p:cNvPr id="4" name="日期版面配置區 3">
            <a:extLst>
              <a:ext uri="{FF2B5EF4-FFF2-40B4-BE49-F238E27FC236}">
                <a16:creationId xmlns:a16="http://schemas.microsoft.com/office/drawing/2014/main" id="{479C1A9A-AD26-6B40-97B8-8431571CD096}"/>
              </a:ext>
            </a:extLst>
          </p:cNvPr>
          <p:cNvSpPr>
            <a:spLocks noGrp="1"/>
          </p:cNvSpPr>
          <p:nvPr>
            <p:ph type="dt" sz="half" idx="10"/>
          </p:nvPr>
        </p:nvSpPr>
        <p:spPr/>
        <p:txBody>
          <a:bodyPr/>
          <a:lstStyle/>
          <a:p>
            <a:fld id="{55B79785-3012-D54A-860E-226ED4EF2A90}" type="datetimeFigureOut">
              <a:rPr kumimoji="1" lang="zh-TW" altLang="en-US" smtClean="0"/>
              <a:t>2018/11/5</a:t>
            </a:fld>
            <a:endParaRPr kumimoji="1" lang="zh-TW" altLang="en-US"/>
          </a:p>
        </p:txBody>
      </p:sp>
      <p:sp>
        <p:nvSpPr>
          <p:cNvPr id="5" name="頁尾版面配置區 4">
            <a:extLst>
              <a:ext uri="{FF2B5EF4-FFF2-40B4-BE49-F238E27FC236}">
                <a16:creationId xmlns:a16="http://schemas.microsoft.com/office/drawing/2014/main" id="{C219083B-76BD-DD4D-B4F7-C5093A76D3D8}"/>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F37ED474-0872-0945-A602-E66301C437F6}"/>
              </a:ext>
            </a:extLst>
          </p:cNvPr>
          <p:cNvSpPr>
            <a:spLocks noGrp="1"/>
          </p:cNvSpPr>
          <p:nvPr>
            <p:ph type="sldNum" sz="quarter" idx="12"/>
          </p:nvPr>
        </p:nvSpPr>
        <p:spPr/>
        <p:txBody>
          <a:bodyPr/>
          <a:lstStyle/>
          <a:p>
            <a:fld id="{97B6DADF-0344-4F4A-882C-585FF354930E}" type="slidenum">
              <a:rPr kumimoji="1" lang="zh-TW" altLang="en-US" smtClean="0"/>
              <a:t>‹#›</a:t>
            </a:fld>
            <a:endParaRPr kumimoji="1" lang="zh-TW" altLang="en-US"/>
          </a:p>
        </p:txBody>
      </p:sp>
    </p:spTree>
    <p:extLst>
      <p:ext uri="{BB962C8B-B14F-4D97-AF65-F5344CB8AC3E}">
        <p14:creationId xmlns:p14="http://schemas.microsoft.com/office/powerpoint/2010/main" val="13622004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3DFFE9D-C994-C04D-BFEF-B6E8BF61156A}"/>
              </a:ext>
            </a:extLst>
          </p:cNvPr>
          <p:cNvSpPr>
            <a:spLocks noGrp="1"/>
          </p:cNvSpPr>
          <p:nvPr>
            <p:ph type="title"/>
          </p:nvPr>
        </p:nvSpPr>
        <p:spPr/>
        <p:txBody>
          <a:bodyPr/>
          <a:lstStyle/>
          <a:p>
            <a:r>
              <a:rPr kumimoji="1" lang="zh-TW" altLang="en-US"/>
              <a:t>按一下以編輯母片標題樣式</a:t>
            </a:r>
          </a:p>
        </p:txBody>
      </p:sp>
      <p:sp>
        <p:nvSpPr>
          <p:cNvPr id="3" name="內容版面配置區 2">
            <a:extLst>
              <a:ext uri="{FF2B5EF4-FFF2-40B4-BE49-F238E27FC236}">
                <a16:creationId xmlns:a16="http://schemas.microsoft.com/office/drawing/2014/main" id="{699C7AB5-BE25-4D45-894D-02ED93A3AC42}"/>
              </a:ext>
            </a:extLst>
          </p:cNvPr>
          <p:cNvSpPr>
            <a:spLocks noGrp="1"/>
          </p:cNvSpPr>
          <p:nvPr>
            <p:ph sz="half" idx="1"/>
          </p:nvPr>
        </p:nvSpPr>
        <p:spPr>
          <a:xfrm>
            <a:off x="838200" y="1825625"/>
            <a:ext cx="5181600" cy="4351338"/>
          </a:xfrm>
        </p:spPr>
        <p:txBody>
          <a:bodyPr/>
          <a:lstStyle/>
          <a:p>
            <a:r>
              <a:rPr kumimoji="1" lang="zh-TW" altLang="en-US"/>
              <a:t>編輯母片文字樣式
第二層
第三層
第四層
第五層</a:t>
            </a:r>
          </a:p>
        </p:txBody>
      </p:sp>
      <p:sp>
        <p:nvSpPr>
          <p:cNvPr id="4" name="內容版面配置區 3">
            <a:extLst>
              <a:ext uri="{FF2B5EF4-FFF2-40B4-BE49-F238E27FC236}">
                <a16:creationId xmlns:a16="http://schemas.microsoft.com/office/drawing/2014/main" id="{277AAE5E-4DEA-4B44-913E-2CE802C6E065}"/>
              </a:ext>
            </a:extLst>
          </p:cNvPr>
          <p:cNvSpPr>
            <a:spLocks noGrp="1"/>
          </p:cNvSpPr>
          <p:nvPr>
            <p:ph sz="half" idx="2"/>
          </p:nvPr>
        </p:nvSpPr>
        <p:spPr>
          <a:xfrm>
            <a:off x="6172200" y="1825625"/>
            <a:ext cx="5181600" cy="4351338"/>
          </a:xfrm>
        </p:spPr>
        <p:txBody>
          <a:bodyPr/>
          <a:lstStyle/>
          <a:p>
            <a:r>
              <a:rPr kumimoji="1" lang="zh-TW" altLang="en-US"/>
              <a:t>編輯母片文字樣式
第二層
第三層
第四層
第五層</a:t>
            </a:r>
          </a:p>
        </p:txBody>
      </p:sp>
      <p:sp>
        <p:nvSpPr>
          <p:cNvPr id="5" name="日期版面配置區 4">
            <a:extLst>
              <a:ext uri="{FF2B5EF4-FFF2-40B4-BE49-F238E27FC236}">
                <a16:creationId xmlns:a16="http://schemas.microsoft.com/office/drawing/2014/main" id="{BB90A61B-D4C4-E041-AD61-4339AB9BB454}"/>
              </a:ext>
            </a:extLst>
          </p:cNvPr>
          <p:cNvSpPr>
            <a:spLocks noGrp="1"/>
          </p:cNvSpPr>
          <p:nvPr>
            <p:ph type="dt" sz="half" idx="10"/>
          </p:nvPr>
        </p:nvSpPr>
        <p:spPr/>
        <p:txBody>
          <a:bodyPr/>
          <a:lstStyle/>
          <a:p>
            <a:fld id="{55B79785-3012-D54A-860E-226ED4EF2A90}" type="datetimeFigureOut">
              <a:rPr kumimoji="1" lang="zh-TW" altLang="en-US" smtClean="0"/>
              <a:t>2018/11/5</a:t>
            </a:fld>
            <a:endParaRPr kumimoji="1" lang="zh-TW" altLang="en-US"/>
          </a:p>
        </p:txBody>
      </p:sp>
      <p:sp>
        <p:nvSpPr>
          <p:cNvPr id="6" name="頁尾版面配置區 5">
            <a:extLst>
              <a:ext uri="{FF2B5EF4-FFF2-40B4-BE49-F238E27FC236}">
                <a16:creationId xmlns:a16="http://schemas.microsoft.com/office/drawing/2014/main" id="{A8A9EE86-E26A-BD4E-8697-869475128F7B}"/>
              </a:ext>
            </a:extLst>
          </p:cNvPr>
          <p:cNvSpPr>
            <a:spLocks noGrp="1"/>
          </p:cNvSpPr>
          <p:nvPr>
            <p:ph type="ftr" sz="quarter" idx="11"/>
          </p:nvPr>
        </p:nvSpPr>
        <p:spPr/>
        <p:txBody>
          <a:bodyPr/>
          <a:lstStyle/>
          <a:p>
            <a:endParaRPr kumimoji="1" lang="zh-TW" altLang="en-US"/>
          </a:p>
        </p:txBody>
      </p:sp>
      <p:sp>
        <p:nvSpPr>
          <p:cNvPr id="7" name="投影片編號版面配置區 6">
            <a:extLst>
              <a:ext uri="{FF2B5EF4-FFF2-40B4-BE49-F238E27FC236}">
                <a16:creationId xmlns:a16="http://schemas.microsoft.com/office/drawing/2014/main" id="{6BF9DD38-C226-E84C-B46C-3BE43E7E3E09}"/>
              </a:ext>
            </a:extLst>
          </p:cNvPr>
          <p:cNvSpPr>
            <a:spLocks noGrp="1"/>
          </p:cNvSpPr>
          <p:nvPr>
            <p:ph type="sldNum" sz="quarter" idx="12"/>
          </p:nvPr>
        </p:nvSpPr>
        <p:spPr/>
        <p:txBody>
          <a:bodyPr/>
          <a:lstStyle/>
          <a:p>
            <a:fld id="{97B6DADF-0344-4F4A-882C-585FF354930E}" type="slidenum">
              <a:rPr kumimoji="1" lang="zh-TW" altLang="en-US" smtClean="0"/>
              <a:t>‹#›</a:t>
            </a:fld>
            <a:endParaRPr kumimoji="1" lang="zh-TW" altLang="en-US"/>
          </a:p>
        </p:txBody>
      </p:sp>
    </p:spTree>
    <p:extLst>
      <p:ext uri="{BB962C8B-B14F-4D97-AF65-F5344CB8AC3E}">
        <p14:creationId xmlns:p14="http://schemas.microsoft.com/office/powerpoint/2010/main" val="23152911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C3074C9-151D-3442-B208-518A32663312}"/>
              </a:ext>
            </a:extLst>
          </p:cNvPr>
          <p:cNvSpPr>
            <a:spLocks noGrp="1"/>
          </p:cNvSpPr>
          <p:nvPr>
            <p:ph type="title"/>
          </p:nvPr>
        </p:nvSpPr>
        <p:spPr>
          <a:xfrm>
            <a:off x="839788" y="365125"/>
            <a:ext cx="10515600" cy="1325563"/>
          </a:xfrm>
        </p:spPr>
        <p:txBody>
          <a:bodyPr/>
          <a:lstStyle/>
          <a:p>
            <a:r>
              <a:rPr kumimoji="1" lang="zh-TW" altLang="en-US"/>
              <a:t>按一下以編輯母片標題樣式</a:t>
            </a:r>
          </a:p>
        </p:txBody>
      </p:sp>
      <p:sp>
        <p:nvSpPr>
          <p:cNvPr id="3" name="文字版面配置區 2">
            <a:extLst>
              <a:ext uri="{FF2B5EF4-FFF2-40B4-BE49-F238E27FC236}">
                <a16:creationId xmlns:a16="http://schemas.microsoft.com/office/drawing/2014/main" id="{DD01D3FF-E9E3-7E4B-BE85-0166879A9E8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zh-TW" altLang="en-US"/>
              <a:t>編輯母片文字樣式
第二層
第三層
第四層
第五層</a:t>
            </a:r>
          </a:p>
        </p:txBody>
      </p:sp>
      <p:sp>
        <p:nvSpPr>
          <p:cNvPr id="4" name="內容版面配置區 3">
            <a:extLst>
              <a:ext uri="{FF2B5EF4-FFF2-40B4-BE49-F238E27FC236}">
                <a16:creationId xmlns:a16="http://schemas.microsoft.com/office/drawing/2014/main" id="{15E7A162-EA59-9240-B487-6A0823979DEA}"/>
              </a:ext>
            </a:extLst>
          </p:cNvPr>
          <p:cNvSpPr>
            <a:spLocks noGrp="1"/>
          </p:cNvSpPr>
          <p:nvPr>
            <p:ph sz="half" idx="2"/>
          </p:nvPr>
        </p:nvSpPr>
        <p:spPr>
          <a:xfrm>
            <a:off x="839788" y="2505075"/>
            <a:ext cx="5157787" cy="3684588"/>
          </a:xfrm>
        </p:spPr>
        <p:txBody>
          <a:bodyPr/>
          <a:lstStyle/>
          <a:p>
            <a:r>
              <a:rPr kumimoji="1" lang="zh-TW" altLang="en-US"/>
              <a:t>編輯母片文字樣式
第二層
第三層
第四層
第五層</a:t>
            </a:r>
          </a:p>
        </p:txBody>
      </p:sp>
      <p:sp>
        <p:nvSpPr>
          <p:cNvPr id="5" name="文字版面配置區 4">
            <a:extLst>
              <a:ext uri="{FF2B5EF4-FFF2-40B4-BE49-F238E27FC236}">
                <a16:creationId xmlns:a16="http://schemas.microsoft.com/office/drawing/2014/main" id="{B0E0127B-C7F3-4E4A-96E2-94EBC2D95B7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zh-TW" altLang="en-US"/>
              <a:t>編輯母片文字樣式
第二層
第三層
第四層
第五層</a:t>
            </a:r>
          </a:p>
        </p:txBody>
      </p:sp>
      <p:sp>
        <p:nvSpPr>
          <p:cNvPr id="6" name="內容版面配置區 5">
            <a:extLst>
              <a:ext uri="{FF2B5EF4-FFF2-40B4-BE49-F238E27FC236}">
                <a16:creationId xmlns:a16="http://schemas.microsoft.com/office/drawing/2014/main" id="{FAE2890C-C0A7-F048-9820-580B979978F9}"/>
              </a:ext>
            </a:extLst>
          </p:cNvPr>
          <p:cNvSpPr>
            <a:spLocks noGrp="1"/>
          </p:cNvSpPr>
          <p:nvPr>
            <p:ph sz="quarter" idx="4"/>
          </p:nvPr>
        </p:nvSpPr>
        <p:spPr>
          <a:xfrm>
            <a:off x="6172200" y="2505075"/>
            <a:ext cx="5183188" cy="3684588"/>
          </a:xfrm>
        </p:spPr>
        <p:txBody>
          <a:bodyPr/>
          <a:lstStyle/>
          <a:p>
            <a:r>
              <a:rPr kumimoji="1" lang="zh-TW" altLang="en-US"/>
              <a:t>編輯母片文字樣式
第二層
第三層
第四層
第五層</a:t>
            </a:r>
          </a:p>
        </p:txBody>
      </p:sp>
      <p:sp>
        <p:nvSpPr>
          <p:cNvPr id="7" name="日期版面配置區 6">
            <a:extLst>
              <a:ext uri="{FF2B5EF4-FFF2-40B4-BE49-F238E27FC236}">
                <a16:creationId xmlns:a16="http://schemas.microsoft.com/office/drawing/2014/main" id="{4D3CEF21-DA58-1C42-8086-1A0EFF541B29}"/>
              </a:ext>
            </a:extLst>
          </p:cNvPr>
          <p:cNvSpPr>
            <a:spLocks noGrp="1"/>
          </p:cNvSpPr>
          <p:nvPr>
            <p:ph type="dt" sz="half" idx="10"/>
          </p:nvPr>
        </p:nvSpPr>
        <p:spPr/>
        <p:txBody>
          <a:bodyPr/>
          <a:lstStyle/>
          <a:p>
            <a:fld id="{55B79785-3012-D54A-860E-226ED4EF2A90}" type="datetimeFigureOut">
              <a:rPr kumimoji="1" lang="zh-TW" altLang="en-US" smtClean="0"/>
              <a:t>2018/11/5</a:t>
            </a:fld>
            <a:endParaRPr kumimoji="1" lang="zh-TW" altLang="en-US"/>
          </a:p>
        </p:txBody>
      </p:sp>
      <p:sp>
        <p:nvSpPr>
          <p:cNvPr id="8" name="頁尾版面配置區 7">
            <a:extLst>
              <a:ext uri="{FF2B5EF4-FFF2-40B4-BE49-F238E27FC236}">
                <a16:creationId xmlns:a16="http://schemas.microsoft.com/office/drawing/2014/main" id="{C8320AE3-D65E-B04D-963B-3A3883492637}"/>
              </a:ext>
            </a:extLst>
          </p:cNvPr>
          <p:cNvSpPr>
            <a:spLocks noGrp="1"/>
          </p:cNvSpPr>
          <p:nvPr>
            <p:ph type="ftr" sz="quarter" idx="11"/>
          </p:nvPr>
        </p:nvSpPr>
        <p:spPr/>
        <p:txBody>
          <a:bodyPr/>
          <a:lstStyle/>
          <a:p>
            <a:endParaRPr kumimoji="1" lang="zh-TW" altLang="en-US"/>
          </a:p>
        </p:txBody>
      </p:sp>
      <p:sp>
        <p:nvSpPr>
          <p:cNvPr id="9" name="投影片編號版面配置區 8">
            <a:extLst>
              <a:ext uri="{FF2B5EF4-FFF2-40B4-BE49-F238E27FC236}">
                <a16:creationId xmlns:a16="http://schemas.microsoft.com/office/drawing/2014/main" id="{C6B6670F-5C5B-2848-9BEF-93DC2B9188D6}"/>
              </a:ext>
            </a:extLst>
          </p:cNvPr>
          <p:cNvSpPr>
            <a:spLocks noGrp="1"/>
          </p:cNvSpPr>
          <p:nvPr>
            <p:ph type="sldNum" sz="quarter" idx="12"/>
          </p:nvPr>
        </p:nvSpPr>
        <p:spPr/>
        <p:txBody>
          <a:bodyPr/>
          <a:lstStyle/>
          <a:p>
            <a:fld id="{97B6DADF-0344-4F4A-882C-585FF354930E}" type="slidenum">
              <a:rPr kumimoji="1" lang="zh-TW" altLang="en-US" smtClean="0"/>
              <a:t>‹#›</a:t>
            </a:fld>
            <a:endParaRPr kumimoji="1" lang="zh-TW" altLang="en-US"/>
          </a:p>
        </p:txBody>
      </p:sp>
    </p:spTree>
    <p:extLst>
      <p:ext uri="{BB962C8B-B14F-4D97-AF65-F5344CB8AC3E}">
        <p14:creationId xmlns:p14="http://schemas.microsoft.com/office/powerpoint/2010/main" val="38839008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7077C54-F500-6743-AFBB-35842F24A63C}"/>
              </a:ext>
            </a:extLst>
          </p:cNvPr>
          <p:cNvSpPr>
            <a:spLocks noGrp="1"/>
          </p:cNvSpPr>
          <p:nvPr>
            <p:ph type="title"/>
          </p:nvPr>
        </p:nvSpPr>
        <p:spPr/>
        <p:txBody>
          <a:bodyPr/>
          <a:lstStyle/>
          <a:p>
            <a:r>
              <a:rPr kumimoji="1" lang="zh-TW" altLang="en-US"/>
              <a:t>按一下以編輯母片標題樣式</a:t>
            </a:r>
          </a:p>
        </p:txBody>
      </p:sp>
      <p:sp>
        <p:nvSpPr>
          <p:cNvPr id="3" name="日期版面配置區 2">
            <a:extLst>
              <a:ext uri="{FF2B5EF4-FFF2-40B4-BE49-F238E27FC236}">
                <a16:creationId xmlns:a16="http://schemas.microsoft.com/office/drawing/2014/main" id="{24CC7ACC-A0F3-DB46-82EE-0F2888A3137A}"/>
              </a:ext>
            </a:extLst>
          </p:cNvPr>
          <p:cNvSpPr>
            <a:spLocks noGrp="1"/>
          </p:cNvSpPr>
          <p:nvPr>
            <p:ph type="dt" sz="half" idx="10"/>
          </p:nvPr>
        </p:nvSpPr>
        <p:spPr/>
        <p:txBody>
          <a:bodyPr/>
          <a:lstStyle/>
          <a:p>
            <a:fld id="{55B79785-3012-D54A-860E-226ED4EF2A90}" type="datetimeFigureOut">
              <a:rPr kumimoji="1" lang="zh-TW" altLang="en-US" smtClean="0"/>
              <a:t>2018/11/5</a:t>
            </a:fld>
            <a:endParaRPr kumimoji="1" lang="zh-TW" altLang="en-US"/>
          </a:p>
        </p:txBody>
      </p:sp>
      <p:sp>
        <p:nvSpPr>
          <p:cNvPr id="4" name="頁尾版面配置區 3">
            <a:extLst>
              <a:ext uri="{FF2B5EF4-FFF2-40B4-BE49-F238E27FC236}">
                <a16:creationId xmlns:a16="http://schemas.microsoft.com/office/drawing/2014/main" id="{39314CF3-6D62-9B49-8F74-13F4CEA395F9}"/>
              </a:ext>
            </a:extLst>
          </p:cNvPr>
          <p:cNvSpPr>
            <a:spLocks noGrp="1"/>
          </p:cNvSpPr>
          <p:nvPr>
            <p:ph type="ftr" sz="quarter" idx="11"/>
          </p:nvPr>
        </p:nvSpPr>
        <p:spPr/>
        <p:txBody>
          <a:bodyPr/>
          <a:lstStyle/>
          <a:p>
            <a:endParaRPr kumimoji="1" lang="zh-TW" altLang="en-US"/>
          </a:p>
        </p:txBody>
      </p:sp>
      <p:sp>
        <p:nvSpPr>
          <p:cNvPr id="5" name="投影片編號版面配置區 4">
            <a:extLst>
              <a:ext uri="{FF2B5EF4-FFF2-40B4-BE49-F238E27FC236}">
                <a16:creationId xmlns:a16="http://schemas.microsoft.com/office/drawing/2014/main" id="{FEEFC71E-66F1-FE48-A25C-063C3646B807}"/>
              </a:ext>
            </a:extLst>
          </p:cNvPr>
          <p:cNvSpPr>
            <a:spLocks noGrp="1"/>
          </p:cNvSpPr>
          <p:nvPr>
            <p:ph type="sldNum" sz="quarter" idx="12"/>
          </p:nvPr>
        </p:nvSpPr>
        <p:spPr/>
        <p:txBody>
          <a:bodyPr/>
          <a:lstStyle/>
          <a:p>
            <a:fld id="{97B6DADF-0344-4F4A-882C-585FF354930E}" type="slidenum">
              <a:rPr kumimoji="1" lang="zh-TW" altLang="en-US" smtClean="0"/>
              <a:t>‹#›</a:t>
            </a:fld>
            <a:endParaRPr kumimoji="1" lang="zh-TW" altLang="en-US"/>
          </a:p>
        </p:txBody>
      </p:sp>
    </p:spTree>
    <p:extLst>
      <p:ext uri="{BB962C8B-B14F-4D97-AF65-F5344CB8AC3E}">
        <p14:creationId xmlns:p14="http://schemas.microsoft.com/office/powerpoint/2010/main" val="24315344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E5435861-A077-8044-9DE9-2716BA25A5AF}"/>
              </a:ext>
            </a:extLst>
          </p:cNvPr>
          <p:cNvSpPr>
            <a:spLocks noGrp="1"/>
          </p:cNvSpPr>
          <p:nvPr>
            <p:ph type="dt" sz="half" idx="10"/>
          </p:nvPr>
        </p:nvSpPr>
        <p:spPr/>
        <p:txBody>
          <a:bodyPr/>
          <a:lstStyle/>
          <a:p>
            <a:fld id="{55B79785-3012-D54A-860E-226ED4EF2A90}" type="datetimeFigureOut">
              <a:rPr kumimoji="1" lang="zh-TW" altLang="en-US" smtClean="0"/>
              <a:t>2018/11/5</a:t>
            </a:fld>
            <a:endParaRPr kumimoji="1" lang="zh-TW" altLang="en-US"/>
          </a:p>
        </p:txBody>
      </p:sp>
      <p:sp>
        <p:nvSpPr>
          <p:cNvPr id="3" name="頁尾版面配置區 2">
            <a:extLst>
              <a:ext uri="{FF2B5EF4-FFF2-40B4-BE49-F238E27FC236}">
                <a16:creationId xmlns:a16="http://schemas.microsoft.com/office/drawing/2014/main" id="{6F009D34-97BE-E14A-B64E-29C0DD28F716}"/>
              </a:ext>
            </a:extLst>
          </p:cNvPr>
          <p:cNvSpPr>
            <a:spLocks noGrp="1"/>
          </p:cNvSpPr>
          <p:nvPr>
            <p:ph type="ftr" sz="quarter" idx="11"/>
          </p:nvPr>
        </p:nvSpPr>
        <p:spPr/>
        <p:txBody>
          <a:bodyPr/>
          <a:lstStyle/>
          <a:p>
            <a:endParaRPr kumimoji="1" lang="zh-TW" altLang="en-US"/>
          </a:p>
        </p:txBody>
      </p:sp>
      <p:sp>
        <p:nvSpPr>
          <p:cNvPr id="4" name="投影片編號版面配置區 3">
            <a:extLst>
              <a:ext uri="{FF2B5EF4-FFF2-40B4-BE49-F238E27FC236}">
                <a16:creationId xmlns:a16="http://schemas.microsoft.com/office/drawing/2014/main" id="{CA3577E9-C2D5-9548-A417-C21BA148EBCD}"/>
              </a:ext>
            </a:extLst>
          </p:cNvPr>
          <p:cNvSpPr>
            <a:spLocks noGrp="1"/>
          </p:cNvSpPr>
          <p:nvPr>
            <p:ph type="sldNum" sz="quarter" idx="12"/>
          </p:nvPr>
        </p:nvSpPr>
        <p:spPr/>
        <p:txBody>
          <a:bodyPr/>
          <a:lstStyle/>
          <a:p>
            <a:fld id="{97B6DADF-0344-4F4A-882C-585FF354930E}" type="slidenum">
              <a:rPr kumimoji="1" lang="zh-TW" altLang="en-US" smtClean="0"/>
              <a:t>‹#›</a:t>
            </a:fld>
            <a:endParaRPr kumimoji="1" lang="zh-TW" altLang="en-US"/>
          </a:p>
        </p:txBody>
      </p:sp>
    </p:spTree>
    <p:extLst>
      <p:ext uri="{BB962C8B-B14F-4D97-AF65-F5344CB8AC3E}">
        <p14:creationId xmlns:p14="http://schemas.microsoft.com/office/powerpoint/2010/main" val="37433995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5D6ED85-4250-CC4D-A0DC-8FECE43C933A}"/>
              </a:ext>
            </a:extLst>
          </p:cNvPr>
          <p:cNvSpPr>
            <a:spLocks noGrp="1"/>
          </p:cNvSpPr>
          <p:nvPr>
            <p:ph type="title"/>
          </p:nvPr>
        </p:nvSpPr>
        <p:spPr>
          <a:xfrm>
            <a:off x="839788" y="457200"/>
            <a:ext cx="3932237" cy="1600200"/>
          </a:xfrm>
        </p:spPr>
        <p:txBody>
          <a:bodyPr anchor="b"/>
          <a:lstStyle>
            <a:lvl1pPr>
              <a:defRPr sz="3200"/>
            </a:lvl1pPr>
          </a:lstStyle>
          <a:p>
            <a:r>
              <a:rPr kumimoji="1" lang="zh-TW" altLang="en-US"/>
              <a:t>按一下以編輯母片標題樣式</a:t>
            </a:r>
          </a:p>
        </p:txBody>
      </p:sp>
      <p:sp>
        <p:nvSpPr>
          <p:cNvPr id="3" name="內容版面配置區 2">
            <a:extLst>
              <a:ext uri="{FF2B5EF4-FFF2-40B4-BE49-F238E27FC236}">
                <a16:creationId xmlns:a16="http://schemas.microsoft.com/office/drawing/2014/main" id="{354B61C2-C1A6-4845-B424-11C23514C98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kumimoji="1" lang="zh-TW" altLang="en-US"/>
              <a:t>編輯母片文字樣式
第二層
第三層
第四層
第五層</a:t>
            </a:r>
          </a:p>
        </p:txBody>
      </p:sp>
      <p:sp>
        <p:nvSpPr>
          <p:cNvPr id="4" name="文字版面配置區 3">
            <a:extLst>
              <a:ext uri="{FF2B5EF4-FFF2-40B4-BE49-F238E27FC236}">
                <a16:creationId xmlns:a16="http://schemas.microsoft.com/office/drawing/2014/main" id="{20232851-2CFD-F44B-B44D-6E3A4A9715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zh-TW" altLang="en-US"/>
              <a:t>編輯母片文字樣式
第二層
第三層
第四層
第五層</a:t>
            </a:r>
          </a:p>
        </p:txBody>
      </p:sp>
      <p:sp>
        <p:nvSpPr>
          <p:cNvPr id="5" name="日期版面配置區 4">
            <a:extLst>
              <a:ext uri="{FF2B5EF4-FFF2-40B4-BE49-F238E27FC236}">
                <a16:creationId xmlns:a16="http://schemas.microsoft.com/office/drawing/2014/main" id="{75AF2733-35B3-2D48-9DF6-43022304DB02}"/>
              </a:ext>
            </a:extLst>
          </p:cNvPr>
          <p:cNvSpPr>
            <a:spLocks noGrp="1"/>
          </p:cNvSpPr>
          <p:nvPr>
            <p:ph type="dt" sz="half" idx="10"/>
          </p:nvPr>
        </p:nvSpPr>
        <p:spPr/>
        <p:txBody>
          <a:bodyPr/>
          <a:lstStyle/>
          <a:p>
            <a:fld id="{55B79785-3012-D54A-860E-226ED4EF2A90}" type="datetimeFigureOut">
              <a:rPr kumimoji="1" lang="zh-TW" altLang="en-US" smtClean="0"/>
              <a:t>2018/11/5</a:t>
            </a:fld>
            <a:endParaRPr kumimoji="1" lang="zh-TW" altLang="en-US"/>
          </a:p>
        </p:txBody>
      </p:sp>
      <p:sp>
        <p:nvSpPr>
          <p:cNvPr id="6" name="頁尾版面配置區 5">
            <a:extLst>
              <a:ext uri="{FF2B5EF4-FFF2-40B4-BE49-F238E27FC236}">
                <a16:creationId xmlns:a16="http://schemas.microsoft.com/office/drawing/2014/main" id="{8D1F5F6D-35D1-8242-8A90-4221BCCF768F}"/>
              </a:ext>
            </a:extLst>
          </p:cNvPr>
          <p:cNvSpPr>
            <a:spLocks noGrp="1"/>
          </p:cNvSpPr>
          <p:nvPr>
            <p:ph type="ftr" sz="quarter" idx="11"/>
          </p:nvPr>
        </p:nvSpPr>
        <p:spPr/>
        <p:txBody>
          <a:bodyPr/>
          <a:lstStyle/>
          <a:p>
            <a:endParaRPr kumimoji="1" lang="zh-TW" altLang="en-US"/>
          </a:p>
        </p:txBody>
      </p:sp>
      <p:sp>
        <p:nvSpPr>
          <p:cNvPr id="7" name="投影片編號版面配置區 6">
            <a:extLst>
              <a:ext uri="{FF2B5EF4-FFF2-40B4-BE49-F238E27FC236}">
                <a16:creationId xmlns:a16="http://schemas.microsoft.com/office/drawing/2014/main" id="{9EB46F3F-7601-694B-9857-6F7767971BBD}"/>
              </a:ext>
            </a:extLst>
          </p:cNvPr>
          <p:cNvSpPr>
            <a:spLocks noGrp="1"/>
          </p:cNvSpPr>
          <p:nvPr>
            <p:ph type="sldNum" sz="quarter" idx="12"/>
          </p:nvPr>
        </p:nvSpPr>
        <p:spPr/>
        <p:txBody>
          <a:bodyPr/>
          <a:lstStyle/>
          <a:p>
            <a:fld id="{97B6DADF-0344-4F4A-882C-585FF354930E}" type="slidenum">
              <a:rPr kumimoji="1" lang="zh-TW" altLang="en-US" smtClean="0"/>
              <a:t>‹#›</a:t>
            </a:fld>
            <a:endParaRPr kumimoji="1" lang="zh-TW" altLang="en-US"/>
          </a:p>
        </p:txBody>
      </p:sp>
    </p:spTree>
    <p:extLst>
      <p:ext uri="{BB962C8B-B14F-4D97-AF65-F5344CB8AC3E}">
        <p14:creationId xmlns:p14="http://schemas.microsoft.com/office/powerpoint/2010/main" val="40284131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AEFD9C1-204A-C047-AD2A-89B7441B6E6B}"/>
              </a:ext>
            </a:extLst>
          </p:cNvPr>
          <p:cNvSpPr>
            <a:spLocks noGrp="1"/>
          </p:cNvSpPr>
          <p:nvPr>
            <p:ph type="title"/>
          </p:nvPr>
        </p:nvSpPr>
        <p:spPr>
          <a:xfrm>
            <a:off x="839788" y="457200"/>
            <a:ext cx="3932237" cy="1600200"/>
          </a:xfrm>
        </p:spPr>
        <p:txBody>
          <a:bodyPr anchor="b"/>
          <a:lstStyle>
            <a:lvl1pPr>
              <a:defRPr sz="3200"/>
            </a:lvl1pPr>
          </a:lstStyle>
          <a:p>
            <a:r>
              <a:rPr kumimoji="1" lang="zh-TW" altLang="en-US"/>
              <a:t>按一下以編輯母片標題樣式</a:t>
            </a:r>
          </a:p>
        </p:txBody>
      </p:sp>
      <p:sp>
        <p:nvSpPr>
          <p:cNvPr id="3" name="圖片版面配置區 2">
            <a:extLst>
              <a:ext uri="{FF2B5EF4-FFF2-40B4-BE49-F238E27FC236}">
                <a16:creationId xmlns:a16="http://schemas.microsoft.com/office/drawing/2014/main" id="{B44D0035-93DC-A642-B26C-5F13B4EBBC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TW" altLang="en-US"/>
          </a:p>
        </p:txBody>
      </p:sp>
      <p:sp>
        <p:nvSpPr>
          <p:cNvPr id="4" name="文字版面配置區 3">
            <a:extLst>
              <a:ext uri="{FF2B5EF4-FFF2-40B4-BE49-F238E27FC236}">
                <a16:creationId xmlns:a16="http://schemas.microsoft.com/office/drawing/2014/main" id="{58BDF295-CAF7-2843-B058-504086204A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zh-TW" altLang="en-US"/>
              <a:t>編輯母片文字樣式
第二層
第三層
第四層
第五層</a:t>
            </a:r>
          </a:p>
        </p:txBody>
      </p:sp>
      <p:sp>
        <p:nvSpPr>
          <p:cNvPr id="5" name="日期版面配置區 4">
            <a:extLst>
              <a:ext uri="{FF2B5EF4-FFF2-40B4-BE49-F238E27FC236}">
                <a16:creationId xmlns:a16="http://schemas.microsoft.com/office/drawing/2014/main" id="{2F21955A-2C06-F54A-9322-E8C3D1FAF104}"/>
              </a:ext>
            </a:extLst>
          </p:cNvPr>
          <p:cNvSpPr>
            <a:spLocks noGrp="1"/>
          </p:cNvSpPr>
          <p:nvPr>
            <p:ph type="dt" sz="half" idx="10"/>
          </p:nvPr>
        </p:nvSpPr>
        <p:spPr/>
        <p:txBody>
          <a:bodyPr/>
          <a:lstStyle/>
          <a:p>
            <a:fld id="{55B79785-3012-D54A-860E-226ED4EF2A90}" type="datetimeFigureOut">
              <a:rPr kumimoji="1" lang="zh-TW" altLang="en-US" smtClean="0"/>
              <a:t>2018/11/5</a:t>
            </a:fld>
            <a:endParaRPr kumimoji="1" lang="zh-TW" altLang="en-US"/>
          </a:p>
        </p:txBody>
      </p:sp>
      <p:sp>
        <p:nvSpPr>
          <p:cNvPr id="6" name="頁尾版面配置區 5">
            <a:extLst>
              <a:ext uri="{FF2B5EF4-FFF2-40B4-BE49-F238E27FC236}">
                <a16:creationId xmlns:a16="http://schemas.microsoft.com/office/drawing/2014/main" id="{331404F8-3A64-9840-86BD-1460AE8BB39D}"/>
              </a:ext>
            </a:extLst>
          </p:cNvPr>
          <p:cNvSpPr>
            <a:spLocks noGrp="1"/>
          </p:cNvSpPr>
          <p:nvPr>
            <p:ph type="ftr" sz="quarter" idx="11"/>
          </p:nvPr>
        </p:nvSpPr>
        <p:spPr/>
        <p:txBody>
          <a:bodyPr/>
          <a:lstStyle/>
          <a:p>
            <a:endParaRPr kumimoji="1" lang="zh-TW" altLang="en-US"/>
          </a:p>
        </p:txBody>
      </p:sp>
      <p:sp>
        <p:nvSpPr>
          <p:cNvPr id="7" name="投影片編號版面配置區 6">
            <a:extLst>
              <a:ext uri="{FF2B5EF4-FFF2-40B4-BE49-F238E27FC236}">
                <a16:creationId xmlns:a16="http://schemas.microsoft.com/office/drawing/2014/main" id="{B845233B-B921-0041-B460-9283572D4913}"/>
              </a:ext>
            </a:extLst>
          </p:cNvPr>
          <p:cNvSpPr>
            <a:spLocks noGrp="1"/>
          </p:cNvSpPr>
          <p:nvPr>
            <p:ph type="sldNum" sz="quarter" idx="12"/>
          </p:nvPr>
        </p:nvSpPr>
        <p:spPr/>
        <p:txBody>
          <a:bodyPr/>
          <a:lstStyle/>
          <a:p>
            <a:fld id="{97B6DADF-0344-4F4A-882C-585FF354930E}" type="slidenum">
              <a:rPr kumimoji="1" lang="zh-TW" altLang="en-US" smtClean="0"/>
              <a:t>‹#›</a:t>
            </a:fld>
            <a:endParaRPr kumimoji="1" lang="zh-TW" altLang="en-US"/>
          </a:p>
        </p:txBody>
      </p:sp>
    </p:spTree>
    <p:extLst>
      <p:ext uri="{BB962C8B-B14F-4D97-AF65-F5344CB8AC3E}">
        <p14:creationId xmlns:p14="http://schemas.microsoft.com/office/powerpoint/2010/main" val="14253431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3.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40118106-F9C2-1D49-A9D6-55A1D380AFD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TW" altLang="en-US"/>
              <a:t>按一下以編輯母片標題樣式</a:t>
            </a:r>
          </a:p>
        </p:txBody>
      </p:sp>
      <p:sp>
        <p:nvSpPr>
          <p:cNvPr id="3" name="文字版面配置區 2">
            <a:extLst>
              <a:ext uri="{FF2B5EF4-FFF2-40B4-BE49-F238E27FC236}">
                <a16:creationId xmlns:a16="http://schemas.microsoft.com/office/drawing/2014/main" id="{82A3D11C-41C3-3841-BD49-70EEF42E2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r>
              <a:rPr kumimoji="1" lang="zh-TW" altLang="en-US"/>
              <a:t>編輯母片文字樣式
第二層
第三層
第四層
第五層</a:t>
            </a:r>
          </a:p>
        </p:txBody>
      </p:sp>
      <p:sp>
        <p:nvSpPr>
          <p:cNvPr id="4" name="日期版面配置區 3">
            <a:extLst>
              <a:ext uri="{FF2B5EF4-FFF2-40B4-BE49-F238E27FC236}">
                <a16:creationId xmlns:a16="http://schemas.microsoft.com/office/drawing/2014/main" id="{8BA2EC60-EB13-2345-9A00-06A3DE1778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B79785-3012-D54A-860E-226ED4EF2A90}" type="datetimeFigureOut">
              <a:rPr kumimoji="1" lang="zh-TW" altLang="en-US" smtClean="0"/>
              <a:t>2018/11/5</a:t>
            </a:fld>
            <a:endParaRPr kumimoji="1" lang="zh-TW" altLang="en-US"/>
          </a:p>
        </p:txBody>
      </p:sp>
      <p:sp>
        <p:nvSpPr>
          <p:cNvPr id="5" name="頁尾版面配置區 4">
            <a:extLst>
              <a:ext uri="{FF2B5EF4-FFF2-40B4-BE49-F238E27FC236}">
                <a16:creationId xmlns:a16="http://schemas.microsoft.com/office/drawing/2014/main" id="{6358780F-920A-2E46-B066-2F6B3940E18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TW" altLang="en-US"/>
          </a:p>
        </p:txBody>
      </p:sp>
      <p:sp>
        <p:nvSpPr>
          <p:cNvPr id="6" name="投影片編號版面配置區 5">
            <a:extLst>
              <a:ext uri="{FF2B5EF4-FFF2-40B4-BE49-F238E27FC236}">
                <a16:creationId xmlns:a16="http://schemas.microsoft.com/office/drawing/2014/main" id="{2F29DD29-B8D4-4C42-8082-C72C49DC844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B6DADF-0344-4F4A-882C-585FF354930E}" type="slidenum">
              <a:rPr kumimoji="1" lang="zh-TW" altLang="en-US" smtClean="0"/>
              <a:t>‹#›</a:t>
            </a:fld>
            <a:endParaRPr kumimoji="1" lang="zh-TW" altLang="en-US"/>
          </a:p>
        </p:txBody>
      </p:sp>
    </p:spTree>
    <p:extLst>
      <p:ext uri="{BB962C8B-B14F-4D97-AF65-F5344CB8AC3E}">
        <p14:creationId xmlns:p14="http://schemas.microsoft.com/office/powerpoint/2010/main" val="1818601942"/>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zh-TW" altLang="en-US"/>
              <a:t>編輯母片文字樣式
第二層
第三層
第四層
第五層</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55B79785-3012-D54A-860E-226ED4EF2A90}" type="datetimeFigureOut">
              <a:rPr kumimoji="1" lang="zh-TW" altLang="en-US" smtClean="0"/>
              <a:t>2018/11/5</a:t>
            </a:fld>
            <a:endParaRPr kumimoji="1" lang="zh-TW" alt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kumimoji="1" lang="zh-TW" alt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97B6DADF-0344-4F4A-882C-585FF354930E}" type="slidenum">
              <a:rPr kumimoji="1" lang="zh-TW" altLang="en-US" smtClean="0"/>
              <a:t>‹#›</a:t>
            </a:fld>
            <a:endParaRPr kumimoji="1" lang="zh-TW" altLang="en-US"/>
          </a:p>
        </p:txBody>
      </p:sp>
    </p:spTree>
    <p:extLst>
      <p:ext uri="{BB962C8B-B14F-4D97-AF65-F5344CB8AC3E}">
        <p14:creationId xmlns:p14="http://schemas.microsoft.com/office/powerpoint/2010/main" val="1921447691"/>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mailto:john.doe@xyz.com" TargetMode="Externa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hyperlink" Target="mailto:john.doe@xyz.com" TargetMode="Externa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hyperlink" Target="https://github.com/Chris-Schaffer/cs414-f18-001-stringCheese/blob/master/Documents%20P3/Developing%20%20Manual.pdf"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608DE9C-468C-B346-B056-876500D29B72}"/>
              </a:ext>
            </a:extLst>
          </p:cNvPr>
          <p:cNvSpPr>
            <a:spLocks noGrp="1"/>
          </p:cNvSpPr>
          <p:nvPr>
            <p:ph type="ctrTitle"/>
          </p:nvPr>
        </p:nvSpPr>
        <p:spPr/>
        <p:txBody>
          <a:bodyPr>
            <a:normAutofit/>
          </a:bodyPr>
          <a:lstStyle/>
          <a:p>
            <a:r>
              <a:rPr kumimoji="1" lang="en-US" altLang="zh-TW" sz="4900" dirty="0"/>
              <a:t>CS414</a:t>
            </a:r>
            <a:br>
              <a:rPr kumimoji="1" lang="en-US" altLang="zh-TW" dirty="0"/>
            </a:br>
            <a:r>
              <a:rPr kumimoji="1" lang="en-US" altLang="zh-TW" sz="8000" dirty="0"/>
              <a:t>Rollerball - Project 3</a:t>
            </a:r>
            <a:endParaRPr kumimoji="1" lang="zh-TW" altLang="en-US" sz="8000" dirty="0"/>
          </a:p>
        </p:txBody>
      </p:sp>
      <p:sp>
        <p:nvSpPr>
          <p:cNvPr id="3" name="副標題 2">
            <a:extLst>
              <a:ext uri="{FF2B5EF4-FFF2-40B4-BE49-F238E27FC236}">
                <a16:creationId xmlns:a16="http://schemas.microsoft.com/office/drawing/2014/main" id="{FE840D20-DEB0-CA4E-9DD4-F8578693C846}"/>
              </a:ext>
            </a:extLst>
          </p:cNvPr>
          <p:cNvSpPr>
            <a:spLocks noGrp="1"/>
          </p:cNvSpPr>
          <p:nvPr>
            <p:ph type="subTitle" idx="1"/>
          </p:nvPr>
        </p:nvSpPr>
        <p:spPr/>
        <p:txBody>
          <a:bodyPr>
            <a:normAutofit fontScale="25000" lnSpcReduction="20000"/>
          </a:bodyPr>
          <a:lstStyle/>
          <a:p>
            <a:pPr defTabSz="414780">
              <a:defRPr sz="2200"/>
            </a:pPr>
            <a:endParaRPr lang="en-US" altLang="zh-TW" sz="7600" dirty="0"/>
          </a:p>
          <a:p>
            <a:pPr defTabSz="414780">
              <a:defRPr sz="2200"/>
            </a:pPr>
            <a:r>
              <a:rPr lang="en-US" altLang="zh-TW" sz="7600" dirty="0"/>
              <a:t>Team Name :  String Cheese</a:t>
            </a:r>
          </a:p>
          <a:p>
            <a:pPr defTabSz="414780">
              <a:defRPr sz="2200"/>
            </a:pPr>
            <a:r>
              <a:rPr lang="en-US" altLang="zh-TW" sz="7600" dirty="0"/>
              <a:t>Members :  Chris Schaffer, </a:t>
            </a:r>
            <a:r>
              <a:rPr lang="en-US" altLang="zh-TW" sz="7600" dirty="0" err="1"/>
              <a:t>Meetkumar</a:t>
            </a:r>
            <a:r>
              <a:rPr lang="en-US" altLang="zh-TW" sz="7600" dirty="0"/>
              <a:t> </a:t>
            </a:r>
            <a:r>
              <a:rPr lang="en-US" altLang="zh-TW" sz="7600" dirty="0" err="1"/>
              <a:t>Savaliya</a:t>
            </a:r>
            <a:r>
              <a:rPr lang="en-US" altLang="zh-TW" sz="7600" dirty="0"/>
              <a:t>, </a:t>
            </a:r>
          </a:p>
          <a:p>
            <a:pPr defTabSz="414780">
              <a:defRPr sz="2200"/>
            </a:pPr>
            <a:r>
              <a:rPr lang="en-US" altLang="zh-TW" sz="7600" dirty="0"/>
              <a:t>Tim Stroup,  Wei Chen , </a:t>
            </a:r>
            <a:r>
              <a:rPr lang="en-US" altLang="zh-TW" sz="7600" dirty="0" err="1"/>
              <a:t>Ya-Hsin</a:t>
            </a:r>
            <a:r>
              <a:rPr lang="en-US" altLang="zh-TW" sz="7600" dirty="0"/>
              <a:t> Cheng</a:t>
            </a:r>
          </a:p>
          <a:p>
            <a:endParaRPr kumimoji="1" lang="zh-TW" altLang="en-US" dirty="0"/>
          </a:p>
        </p:txBody>
      </p:sp>
    </p:spTree>
    <p:extLst>
      <p:ext uri="{BB962C8B-B14F-4D97-AF65-F5344CB8AC3E}">
        <p14:creationId xmlns:p14="http://schemas.microsoft.com/office/powerpoint/2010/main" val="33654891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E2D50F1-FF40-2E47-96F9-CF299AB5E7E4}"/>
              </a:ext>
            </a:extLst>
          </p:cNvPr>
          <p:cNvSpPr>
            <a:spLocks noGrp="1"/>
          </p:cNvSpPr>
          <p:nvPr>
            <p:ph type="title"/>
          </p:nvPr>
        </p:nvSpPr>
        <p:spPr/>
        <p:txBody>
          <a:bodyPr/>
          <a:lstStyle/>
          <a:p>
            <a:r>
              <a:rPr kumimoji="1" lang="en-US" altLang="zh-TW" b="1" dirty="0"/>
              <a:t>Sequence Diagram – Take Turn</a:t>
            </a:r>
            <a:endParaRPr kumimoji="1" lang="zh-TW" altLang="en-US" b="1" dirty="0"/>
          </a:p>
        </p:txBody>
      </p:sp>
      <p:pic>
        <p:nvPicPr>
          <p:cNvPr id="5" name="內容版面配置區 4">
            <a:extLst>
              <a:ext uri="{FF2B5EF4-FFF2-40B4-BE49-F238E27FC236}">
                <a16:creationId xmlns:a16="http://schemas.microsoft.com/office/drawing/2014/main" id="{5227D932-ECA2-B24E-88FB-9B144748569A}"/>
              </a:ext>
            </a:extLst>
          </p:cNvPr>
          <p:cNvPicPr>
            <a:picLocks noGrp="1" noChangeAspect="1"/>
          </p:cNvPicPr>
          <p:nvPr>
            <p:ph idx="1"/>
          </p:nvPr>
        </p:nvPicPr>
        <p:blipFill>
          <a:blip r:embed="rId2"/>
          <a:stretch>
            <a:fillRect/>
          </a:stretch>
        </p:blipFill>
        <p:spPr>
          <a:xfrm>
            <a:off x="419100" y="1406821"/>
            <a:ext cx="11353800" cy="5276177"/>
          </a:xfrm>
        </p:spPr>
      </p:pic>
    </p:spTree>
    <p:extLst>
      <p:ext uri="{BB962C8B-B14F-4D97-AF65-F5344CB8AC3E}">
        <p14:creationId xmlns:p14="http://schemas.microsoft.com/office/powerpoint/2010/main" val="31246119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608E4CB-73A3-4A4D-B30B-CAA2C5A9D4F8}"/>
              </a:ext>
            </a:extLst>
          </p:cNvPr>
          <p:cNvSpPr>
            <a:spLocks noGrp="1"/>
          </p:cNvSpPr>
          <p:nvPr>
            <p:ph type="title"/>
          </p:nvPr>
        </p:nvSpPr>
        <p:spPr>
          <a:xfrm>
            <a:off x="606188" y="242053"/>
            <a:ext cx="10515600" cy="1325563"/>
          </a:xfrm>
        </p:spPr>
        <p:txBody>
          <a:bodyPr/>
          <a:lstStyle/>
          <a:p>
            <a:r>
              <a:rPr kumimoji="1" lang="en-US" altLang="zh-TW" dirty="0"/>
              <a:t>Traceability link matrix</a:t>
            </a:r>
            <a:endParaRPr kumimoji="1" lang="zh-TW" altLang="en-US" dirty="0"/>
          </a:p>
        </p:txBody>
      </p:sp>
      <p:graphicFrame>
        <p:nvGraphicFramePr>
          <p:cNvPr id="4" name="內容版面配置區 3">
            <a:extLst>
              <a:ext uri="{FF2B5EF4-FFF2-40B4-BE49-F238E27FC236}">
                <a16:creationId xmlns:a16="http://schemas.microsoft.com/office/drawing/2014/main" id="{4D93121B-6B76-814A-8E80-B1F32E0C83E6}"/>
              </a:ext>
            </a:extLst>
          </p:cNvPr>
          <p:cNvGraphicFramePr>
            <a:graphicFrameLocks noGrp="1"/>
          </p:cNvGraphicFramePr>
          <p:nvPr>
            <p:ph idx="1"/>
            <p:extLst>
              <p:ext uri="{D42A27DB-BD31-4B8C-83A1-F6EECF244321}">
                <p14:modId xmlns:p14="http://schemas.microsoft.com/office/powerpoint/2010/main" val="4222990087"/>
              </p:ext>
            </p:extLst>
          </p:nvPr>
        </p:nvGraphicFramePr>
        <p:xfrm>
          <a:off x="434787" y="1344707"/>
          <a:ext cx="11322426" cy="5271240"/>
        </p:xfrm>
        <a:graphic>
          <a:graphicData uri="http://schemas.openxmlformats.org/drawingml/2006/table">
            <a:tbl>
              <a:tblPr>
                <a:tableStyleId>{BDBED569-4797-4DF1-A0F4-6AAB3CD982D8}</a:tableStyleId>
              </a:tblPr>
              <a:tblGrid>
                <a:gridCol w="2821446">
                  <a:extLst>
                    <a:ext uri="{9D8B030D-6E8A-4147-A177-3AD203B41FA5}">
                      <a16:colId xmlns:a16="http://schemas.microsoft.com/office/drawing/2014/main" val="1693806847"/>
                    </a:ext>
                  </a:extLst>
                </a:gridCol>
                <a:gridCol w="1416830">
                  <a:extLst>
                    <a:ext uri="{9D8B030D-6E8A-4147-A177-3AD203B41FA5}">
                      <a16:colId xmlns:a16="http://schemas.microsoft.com/office/drawing/2014/main" val="3228366326"/>
                    </a:ext>
                  </a:extLst>
                </a:gridCol>
                <a:gridCol w="1416830">
                  <a:extLst>
                    <a:ext uri="{9D8B030D-6E8A-4147-A177-3AD203B41FA5}">
                      <a16:colId xmlns:a16="http://schemas.microsoft.com/office/drawing/2014/main" val="4187962710"/>
                    </a:ext>
                  </a:extLst>
                </a:gridCol>
                <a:gridCol w="1416830">
                  <a:extLst>
                    <a:ext uri="{9D8B030D-6E8A-4147-A177-3AD203B41FA5}">
                      <a16:colId xmlns:a16="http://schemas.microsoft.com/office/drawing/2014/main" val="3251303708"/>
                    </a:ext>
                  </a:extLst>
                </a:gridCol>
                <a:gridCol w="1416830">
                  <a:extLst>
                    <a:ext uri="{9D8B030D-6E8A-4147-A177-3AD203B41FA5}">
                      <a16:colId xmlns:a16="http://schemas.microsoft.com/office/drawing/2014/main" val="899611864"/>
                    </a:ext>
                  </a:extLst>
                </a:gridCol>
                <a:gridCol w="1416830">
                  <a:extLst>
                    <a:ext uri="{9D8B030D-6E8A-4147-A177-3AD203B41FA5}">
                      <a16:colId xmlns:a16="http://schemas.microsoft.com/office/drawing/2014/main" val="2590069189"/>
                    </a:ext>
                  </a:extLst>
                </a:gridCol>
                <a:gridCol w="1416830">
                  <a:extLst>
                    <a:ext uri="{9D8B030D-6E8A-4147-A177-3AD203B41FA5}">
                      <a16:colId xmlns:a16="http://schemas.microsoft.com/office/drawing/2014/main" val="1253431813"/>
                    </a:ext>
                  </a:extLst>
                </a:gridCol>
              </a:tblGrid>
              <a:tr h="405480">
                <a:tc>
                  <a:txBody>
                    <a:bodyPr/>
                    <a:lstStyle/>
                    <a:p>
                      <a:pPr algn="l" fontAlgn="b"/>
                      <a:endParaRPr lang="zh-TW" alt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800" u="none" strike="noStrike">
                          <a:effectLst/>
                        </a:rPr>
                        <a:t>ChessBoard</a:t>
                      </a:r>
                      <a:endParaRPr 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800" u="none" strike="noStrike">
                          <a:effectLst/>
                        </a:rPr>
                        <a:t>ChessPiece</a:t>
                      </a:r>
                      <a:endParaRPr 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800" u="none" strike="noStrike">
                          <a:effectLst/>
                        </a:rPr>
                        <a:t>Game</a:t>
                      </a:r>
                      <a:endParaRPr 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800" u="none" strike="noStrike">
                          <a:effectLst/>
                        </a:rPr>
                        <a:t>Invitation</a:t>
                      </a:r>
                      <a:endParaRPr 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800" u="none" strike="noStrike">
                          <a:effectLst/>
                        </a:rPr>
                        <a:t>User</a:t>
                      </a:r>
                      <a:endParaRPr 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800" u="none" strike="noStrike">
                          <a:effectLst/>
                        </a:rPr>
                        <a:t>DBconnection </a:t>
                      </a:r>
                      <a:endParaRPr lang="en-US" sz="18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1445661285"/>
                  </a:ext>
                </a:extLst>
              </a:tr>
              <a:tr h="405480">
                <a:tc>
                  <a:txBody>
                    <a:bodyPr/>
                    <a:lstStyle/>
                    <a:p>
                      <a:pPr algn="l" fontAlgn="b"/>
                      <a:r>
                        <a:rPr lang="en-US" sz="1800" u="none" strike="noStrike">
                          <a:effectLst/>
                        </a:rPr>
                        <a:t>UC1-Register Account</a:t>
                      </a:r>
                      <a:endParaRPr 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endParaRPr lang="zh-TW" alt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endParaRPr lang="zh-TW" alt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endParaRPr lang="zh-TW" altLang="en-US" sz="1800" b="0"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b"/>
                      <a:endParaRPr lang="zh-TW" alt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800" u="none" strike="noStrike">
                          <a:effectLst/>
                        </a:rPr>
                        <a:t>X</a:t>
                      </a:r>
                      <a:endParaRPr 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800" u="none" strike="noStrike">
                          <a:effectLst/>
                        </a:rPr>
                        <a:t>X</a:t>
                      </a:r>
                      <a:endParaRPr lang="en-US" sz="18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264845098"/>
                  </a:ext>
                </a:extLst>
              </a:tr>
              <a:tr h="405480">
                <a:tc>
                  <a:txBody>
                    <a:bodyPr/>
                    <a:lstStyle/>
                    <a:p>
                      <a:pPr algn="l" fontAlgn="b"/>
                      <a:r>
                        <a:rPr lang="en-US" sz="1800" u="none" strike="noStrike">
                          <a:effectLst/>
                        </a:rPr>
                        <a:t>UC2-Create Game</a:t>
                      </a:r>
                      <a:endParaRPr 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endParaRPr lang="zh-TW" altLang="en-US" sz="1800" b="0"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b"/>
                      <a:endParaRPr lang="zh-TW" alt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800" u="none" strike="noStrike">
                          <a:effectLst/>
                        </a:rPr>
                        <a:t>X</a:t>
                      </a:r>
                      <a:endParaRPr 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endParaRPr lang="zh-TW" alt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endParaRPr lang="zh-TW" alt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800" u="none" strike="noStrike">
                          <a:effectLst/>
                        </a:rPr>
                        <a:t>X</a:t>
                      </a:r>
                      <a:endParaRPr lang="en-US" sz="18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1460129578"/>
                  </a:ext>
                </a:extLst>
              </a:tr>
              <a:tr h="405480">
                <a:tc>
                  <a:txBody>
                    <a:bodyPr/>
                    <a:lstStyle/>
                    <a:p>
                      <a:pPr algn="l" fontAlgn="b"/>
                      <a:r>
                        <a:rPr lang="en-US" sz="1800" u="none" strike="noStrike">
                          <a:effectLst/>
                        </a:rPr>
                        <a:t>UC3-Create Invitation</a:t>
                      </a:r>
                      <a:endParaRPr 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endParaRPr lang="zh-TW" alt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endParaRPr lang="zh-TW" alt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endParaRPr lang="zh-TW" alt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800" u="none" strike="noStrike">
                          <a:effectLst/>
                        </a:rPr>
                        <a:t>X</a:t>
                      </a:r>
                      <a:endParaRPr 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endParaRPr lang="zh-TW" alt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800" u="none" strike="noStrike">
                          <a:effectLst/>
                        </a:rPr>
                        <a:t>X</a:t>
                      </a:r>
                      <a:endParaRPr lang="en-US" sz="18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3591448604"/>
                  </a:ext>
                </a:extLst>
              </a:tr>
              <a:tr h="405480">
                <a:tc>
                  <a:txBody>
                    <a:bodyPr/>
                    <a:lstStyle/>
                    <a:p>
                      <a:pPr algn="l" fontAlgn="b"/>
                      <a:r>
                        <a:rPr lang="en-US" sz="1800" u="none" strike="noStrike">
                          <a:effectLst/>
                        </a:rPr>
                        <a:t>UC4-Deactivate account</a:t>
                      </a:r>
                      <a:endParaRPr 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endParaRPr lang="zh-TW" alt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endParaRPr lang="zh-TW" alt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endParaRPr lang="zh-TW" alt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endParaRPr lang="zh-TW" alt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800" u="none" strike="noStrike">
                          <a:effectLst/>
                        </a:rPr>
                        <a:t>X</a:t>
                      </a:r>
                      <a:endParaRPr 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800" u="none" strike="noStrike">
                          <a:effectLst/>
                        </a:rPr>
                        <a:t>X</a:t>
                      </a:r>
                      <a:endParaRPr lang="en-US" sz="18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4145256968"/>
                  </a:ext>
                </a:extLst>
              </a:tr>
              <a:tr h="405480">
                <a:tc>
                  <a:txBody>
                    <a:bodyPr/>
                    <a:lstStyle/>
                    <a:p>
                      <a:pPr algn="l" fontAlgn="b"/>
                      <a:r>
                        <a:rPr lang="en-US" sz="1800" u="none" strike="noStrike">
                          <a:effectLst/>
                        </a:rPr>
                        <a:t>UC5-Join Game</a:t>
                      </a:r>
                      <a:endParaRPr 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endParaRPr lang="zh-TW" alt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endParaRPr lang="zh-TW" alt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800" u="none" strike="noStrike">
                          <a:effectLst/>
                        </a:rPr>
                        <a:t>X</a:t>
                      </a:r>
                      <a:endParaRPr 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endParaRPr lang="zh-TW" alt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endParaRPr lang="en-US" sz="1800" b="0"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b"/>
                      <a:r>
                        <a:rPr lang="en-US" sz="1800" u="none" strike="noStrike">
                          <a:effectLst/>
                        </a:rPr>
                        <a:t>X</a:t>
                      </a:r>
                      <a:endParaRPr lang="en-US" sz="18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1846886497"/>
                  </a:ext>
                </a:extLst>
              </a:tr>
              <a:tr h="405480">
                <a:tc>
                  <a:txBody>
                    <a:bodyPr/>
                    <a:lstStyle/>
                    <a:p>
                      <a:pPr algn="l" fontAlgn="b"/>
                      <a:r>
                        <a:rPr lang="en-US" sz="1800" u="none" strike="noStrike">
                          <a:effectLst/>
                        </a:rPr>
                        <a:t>UC6-View Profile</a:t>
                      </a:r>
                      <a:endParaRPr 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endParaRPr lang="zh-TW" alt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endParaRPr lang="zh-TW" alt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endParaRPr lang="zh-TW" alt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endParaRPr lang="zh-TW" alt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800" u="none" strike="noStrike">
                          <a:effectLst/>
                        </a:rPr>
                        <a:t>X</a:t>
                      </a:r>
                      <a:endParaRPr 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800" u="none" strike="noStrike">
                          <a:effectLst/>
                        </a:rPr>
                        <a:t>X</a:t>
                      </a:r>
                      <a:endParaRPr lang="en-US" sz="18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4293443366"/>
                  </a:ext>
                </a:extLst>
              </a:tr>
              <a:tr h="405480">
                <a:tc>
                  <a:txBody>
                    <a:bodyPr/>
                    <a:lstStyle/>
                    <a:p>
                      <a:pPr algn="l" fontAlgn="b"/>
                      <a:r>
                        <a:rPr lang="en-US" sz="1800" u="none" strike="noStrike">
                          <a:effectLst/>
                        </a:rPr>
                        <a:t>UC7-Log on</a:t>
                      </a:r>
                      <a:endParaRPr 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endParaRPr lang="zh-TW" alt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endParaRPr lang="zh-TW" alt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endParaRPr lang="zh-TW" alt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endParaRPr lang="zh-TW" alt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800" u="none" strike="noStrike">
                          <a:effectLst/>
                        </a:rPr>
                        <a:t>X</a:t>
                      </a:r>
                      <a:endParaRPr 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800" u="none" strike="noStrike">
                          <a:effectLst/>
                        </a:rPr>
                        <a:t>X</a:t>
                      </a:r>
                      <a:endParaRPr lang="en-US" sz="18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320102442"/>
                  </a:ext>
                </a:extLst>
              </a:tr>
              <a:tr h="405480">
                <a:tc>
                  <a:txBody>
                    <a:bodyPr/>
                    <a:lstStyle/>
                    <a:p>
                      <a:pPr algn="l" fontAlgn="b"/>
                      <a:r>
                        <a:rPr lang="en-US" sz="1800" u="none" strike="noStrike">
                          <a:effectLst/>
                        </a:rPr>
                        <a:t>UC8-Quit game</a:t>
                      </a:r>
                      <a:endParaRPr 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endParaRPr lang="zh-TW" alt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endParaRPr lang="zh-TW" alt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800" u="none" strike="noStrike">
                          <a:effectLst/>
                        </a:rPr>
                        <a:t>X</a:t>
                      </a:r>
                      <a:endParaRPr 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endParaRPr lang="zh-TW" alt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endParaRPr lang="en-US" sz="1800" b="0"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b"/>
                      <a:r>
                        <a:rPr lang="en-US" sz="1800" u="none" strike="noStrike">
                          <a:effectLst/>
                        </a:rPr>
                        <a:t>X</a:t>
                      </a:r>
                      <a:endParaRPr lang="en-US" sz="18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2719925157"/>
                  </a:ext>
                </a:extLst>
              </a:tr>
              <a:tr h="405480">
                <a:tc>
                  <a:txBody>
                    <a:bodyPr/>
                    <a:lstStyle/>
                    <a:p>
                      <a:pPr algn="l" fontAlgn="b"/>
                      <a:r>
                        <a:rPr lang="en-US" sz="1800" u="none" strike="noStrike">
                          <a:effectLst/>
                        </a:rPr>
                        <a:t>UC9-List active games</a:t>
                      </a:r>
                      <a:endParaRPr 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endParaRPr lang="zh-TW" alt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endParaRPr lang="zh-TW" alt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800" u="none" strike="noStrike">
                          <a:effectLst/>
                        </a:rPr>
                        <a:t>X</a:t>
                      </a:r>
                      <a:endParaRPr 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endParaRPr lang="zh-TW" alt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endParaRPr lang="en-US" sz="1800" b="0"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b"/>
                      <a:r>
                        <a:rPr lang="en-US" sz="1800" u="none" strike="noStrike">
                          <a:effectLst/>
                        </a:rPr>
                        <a:t>X</a:t>
                      </a:r>
                      <a:endParaRPr lang="en-US" sz="18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4092867901"/>
                  </a:ext>
                </a:extLst>
              </a:tr>
              <a:tr h="405480">
                <a:tc>
                  <a:txBody>
                    <a:bodyPr/>
                    <a:lstStyle/>
                    <a:p>
                      <a:pPr algn="l" fontAlgn="b"/>
                      <a:r>
                        <a:rPr lang="en-US" sz="1800" u="none" strike="noStrike">
                          <a:effectLst/>
                        </a:rPr>
                        <a:t>UC10-Take Turn</a:t>
                      </a:r>
                      <a:endParaRPr 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800" u="none" strike="noStrike">
                          <a:effectLst/>
                        </a:rPr>
                        <a:t>X</a:t>
                      </a:r>
                      <a:endParaRPr 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800" u="none" strike="noStrike">
                          <a:effectLst/>
                        </a:rPr>
                        <a:t>X</a:t>
                      </a:r>
                      <a:endParaRPr 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800" u="none" strike="noStrike">
                          <a:effectLst/>
                        </a:rPr>
                        <a:t>X</a:t>
                      </a:r>
                      <a:endParaRPr 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endParaRPr lang="zh-TW" alt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800" u="none" strike="noStrike">
                          <a:effectLst/>
                        </a:rPr>
                        <a:t>X</a:t>
                      </a:r>
                      <a:endParaRPr 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800" u="none" strike="noStrike">
                          <a:effectLst/>
                        </a:rPr>
                        <a:t>X</a:t>
                      </a:r>
                      <a:endParaRPr lang="en-US" sz="18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2366209488"/>
                  </a:ext>
                </a:extLst>
              </a:tr>
              <a:tr h="405480">
                <a:tc>
                  <a:txBody>
                    <a:bodyPr/>
                    <a:lstStyle/>
                    <a:p>
                      <a:pPr algn="l" fontAlgn="b"/>
                      <a:r>
                        <a:rPr lang="en-US" sz="1800" u="none" strike="noStrike">
                          <a:effectLst/>
                        </a:rPr>
                        <a:t>UC11-Update Game State</a:t>
                      </a:r>
                      <a:endParaRPr 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800" u="none" strike="noStrike">
                          <a:effectLst/>
                        </a:rPr>
                        <a:t>X</a:t>
                      </a:r>
                      <a:endParaRPr 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endParaRPr lang="zh-TW" alt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800" u="none" strike="noStrike">
                          <a:effectLst/>
                        </a:rPr>
                        <a:t>X</a:t>
                      </a:r>
                      <a:endParaRPr 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endParaRPr lang="zh-TW" alt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endParaRPr lang="en-US" sz="1800" b="0"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b"/>
                      <a:r>
                        <a:rPr lang="en-US" sz="1800" u="none" strike="noStrike">
                          <a:effectLst/>
                        </a:rPr>
                        <a:t>X</a:t>
                      </a:r>
                      <a:endParaRPr lang="en-US" sz="18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2840311704"/>
                  </a:ext>
                </a:extLst>
              </a:tr>
              <a:tr h="405480">
                <a:tc>
                  <a:txBody>
                    <a:bodyPr/>
                    <a:lstStyle/>
                    <a:p>
                      <a:pPr algn="l" fontAlgn="b"/>
                      <a:r>
                        <a:rPr lang="en-US" sz="1800" u="none" strike="noStrike" dirty="0">
                          <a:solidFill>
                            <a:srgbClr val="C00000"/>
                          </a:solidFill>
                          <a:effectLst/>
                        </a:rPr>
                        <a:t>UC12-Display Valid Moves</a:t>
                      </a:r>
                      <a:endParaRPr lang="en-US" sz="1800" b="0" i="0" u="none" strike="noStrike" dirty="0">
                        <a:solidFill>
                          <a:srgbClr val="C00000"/>
                        </a:solidFill>
                        <a:effectLst/>
                        <a:latin typeface="Arial" panose="020B0604020202020204" pitchFamily="34" charset="0"/>
                      </a:endParaRPr>
                    </a:p>
                  </a:txBody>
                  <a:tcPr marL="9525" marR="9525" marT="9525" marB="0" anchor="b"/>
                </a:tc>
                <a:tc>
                  <a:txBody>
                    <a:bodyPr/>
                    <a:lstStyle/>
                    <a:p>
                      <a:pPr algn="l" fontAlgn="b"/>
                      <a:r>
                        <a:rPr lang="en-US" sz="1800" u="none" strike="noStrike">
                          <a:solidFill>
                            <a:srgbClr val="C00000"/>
                          </a:solidFill>
                          <a:effectLst/>
                        </a:rPr>
                        <a:t>X</a:t>
                      </a:r>
                      <a:endParaRPr lang="en-US" sz="1800" b="0" i="0" u="none" strike="noStrike">
                        <a:solidFill>
                          <a:srgbClr val="C00000"/>
                        </a:solidFill>
                        <a:effectLst/>
                        <a:latin typeface="Arial" panose="020B0604020202020204" pitchFamily="34" charset="0"/>
                      </a:endParaRPr>
                    </a:p>
                  </a:txBody>
                  <a:tcPr marL="9525" marR="9525" marT="9525" marB="0" anchor="b"/>
                </a:tc>
                <a:tc>
                  <a:txBody>
                    <a:bodyPr/>
                    <a:lstStyle/>
                    <a:p>
                      <a:pPr algn="l" fontAlgn="b"/>
                      <a:r>
                        <a:rPr lang="en-US" sz="1800" u="none" strike="noStrike">
                          <a:solidFill>
                            <a:srgbClr val="C00000"/>
                          </a:solidFill>
                          <a:effectLst/>
                        </a:rPr>
                        <a:t>X</a:t>
                      </a:r>
                      <a:endParaRPr lang="en-US" sz="1800" b="0" i="0" u="none" strike="noStrike">
                        <a:solidFill>
                          <a:srgbClr val="C00000"/>
                        </a:solidFill>
                        <a:effectLst/>
                        <a:latin typeface="Arial" panose="020B0604020202020204" pitchFamily="34" charset="0"/>
                      </a:endParaRPr>
                    </a:p>
                  </a:txBody>
                  <a:tcPr marL="9525" marR="9525" marT="9525" marB="0" anchor="b"/>
                </a:tc>
                <a:tc>
                  <a:txBody>
                    <a:bodyPr/>
                    <a:lstStyle/>
                    <a:p>
                      <a:pPr algn="l" fontAlgn="b"/>
                      <a:r>
                        <a:rPr lang="en-US" sz="1800" u="none" strike="noStrike">
                          <a:solidFill>
                            <a:srgbClr val="C00000"/>
                          </a:solidFill>
                          <a:effectLst/>
                        </a:rPr>
                        <a:t>X</a:t>
                      </a:r>
                      <a:endParaRPr lang="en-US" sz="1800" b="0" i="0" u="none" strike="noStrike">
                        <a:solidFill>
                          <a:srgbClr val="C00000"/>
                        </a:solidFill>
                        <a:effectLst/>
                        <a:latin typeface="Arial" panose="020B0604020202020204" pitchFamily="34" charset="0"/>
                      </a:endParaRPr>
                    </a:p>
                  </a:txBody>
                  <a:tcPr marL="9525" marR="9525" marT="9525" marB="0" anchor="b"/>
                </a:tc>
                <a:tc>
                  <a:txBody>
                    <a:bodyPr/>
                    <a:lstStyle/>
                    <a:p>
                      <a:pPr algn="l" fontAlgn="b"/>
                      <a:endParaRPr lang="zh-TW" altLang="en-US" sz="1800" b="0" i="0" u="none" strike="noStrike">
                        <a:solidFill>
                          <a:srgbClr val="C00000"/>
                        </a:solidFill>
                        <a:effectLst/>
                        <a:latin typeface="Arial" panose="020B0604020202020204" pitchFamily="34" charset="0"/>
                      </a:endParaRPr>
                    </a:p>
                  </a:txBody>
                  <a:tcPr marL="9525" marR="9525" marT="9525" marB="0" anchor="b"/>
                </a:tc>
                <a:tc>
                  <a:txBody>
                    <a:bodyPr/>
                    <a:lstStyle/>
                    <a:p>
                      <a:pPr algn="l" fontAlgn="b"/>
                      <a:r>
                        <a:rPr lang="en-US" sz="1800" u="none" strike="noStrike">
                          <a:solidFill>
                            <a:srgbClr val="C00000"/>
                          </a:solidFill>
                          <a:effectLst/>
                        </a:rPr>
                        <a:t>X</a:t>
                      </a:r>
                      <a:endParaRPr lang="en-US" sz="1800" b="0" i="0" u="none" strike="noStrike">
                        <a:solidFill>
                          <a:srgbClr val="C00000"/>
                        </a:solidFill>
                        <a:effectLst/>
                        <a:latin typeface="Arial" panose="020B0604020202020204" pitchFamily="34" charset="0"/>
                      </a:endParaRPr>
                    </a:p>
                  </a:txBody>
                  <a:tcPr marL="9525" marR="9525" marT="9525" marB="0" anchor="b"/>
                </a:tc>
                <a:tc>
                  <a:txBody>
                    <a:bodyPr/>
                    <a:lstStyle/>
                    <a:p>
                      <a:pPr algn="l" fontAlgn="b"/>
                      <a:endParaRPr lang="en-US" sz="1800" b="0" i="0" u="none" strike="noStrike" dirty="0">
                        <a:solidFill>
                          <a:srgbClr val="C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2435096105"/>
                  </a:ext>
                </a:extLst>
              </a:tr>
            </a:tbl>
          </a:graphicData>
        </a:graphic>
      </p:graphicFrame>
    </p:spTree>
    <p:extLst>
      <p:ext uri="{BB962C8B-B14F-4D97-AF65-F5344CB8AC3E}">
        <p14:creationId xmlns:p14="http://schemas.microsoft.com/office/powerpoint/2010/main" val="20185845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1" name="Table 291"/>
          <p:cNvGraphicFramePr/>
          <p:nvPr/>
        </p:nvGraphicFramePr>
        <p:xfrm>
          <a:off x="0" y="0"/>
          <a:ext cx="16649700" cy="17967960"/>
        </p:xfrm>
        <a:graphic>
          <a:graphicData uri="http://schemas.openxmlformats.org/drawingml/2006/table">
            <a:tbl>
              <a:tblPr/>
              <a:tblGrid>
                <a:gridCol w="1803400">
                  <a:extLst>
                    <a:ext uri="{9D8B030D-6E8A-4147-A177-3AD203B41FA5}">
                      <a16:colId xmlns:a16="http://schemas.microsoft.com/office/drawing/2014/main" val="20000"/>
                    </a:ext>
                  </a:extLst>
                </a:gridCol>
                <a:gridCol w="1409700">
                  <a:extLst>
                    <a:ext uri="{9D8B030D-6E8A-4147-A177-3AD203B41FA5}">
                      <a16:colId xmlns:a16="http://schemas.microsoft.com/office/drawing/2014/main" val="20001"/>
                    </a:ext>
                  </a:extLst>
                </a:gridCol>
                <a:gridCol w="1384300">
                  <a:extLst>
                    <a:ext uri="{9D8B030D-6E8A-4147-A177-3AD203B41FA5}">
                      <a16:colId xmlns:a16="http://schemas.microsoft.com/office/drawing/2014/main" val="20002"/>
                    </a:ext>
                  </a:extLst>
                </a:gridCol>
                <a:gridCol w="1638300">
                  <a:extLst>
                    <a:ext uri="{9D8B030D-6E8A-4147-A177-3AD203B41FA5}">
                      <a16:colId xmlns:a16="http://schemas.microsoft.com/office/drawing/2014/main" val="20003"/>
                    </a:ext>
                  </a:extLst>
                </a:gridCol>
                <a:gridCol w="2590800">
                  <a:extLst>
                    <a:ext uri="{9D8B030D-6E8A-4147-A177-3AD203B41FA5}">
                      <a16:colId xmlns:a16="http://schemas.microsoft.com/office/drawing/2014/main" val="20004"/>
                    </a:ext>
                  </a:extLst>
                </a:gridCol>
                <a:gridCol w="1943100">
                  <a:extLst>
                    <a:ext uri="{9D8B030D-6E8A-4147-A177-3AD203B41FA5}">
                      <a16:colId xmlns:a16="http://schemas.microsoft.com/office/drawing/2014/main" val="20005"/>
                    </a:ext>
                  </a:extLst>
                </a:gridCol>
                <a:gridCol w="5880100">
                  <a:extLst>
                    <a:ext uri="{9D8B030D-6E8A-4147-A177-3AD203B41FA5}">
                      <a16:colId xmlns:a16="http://schemas.microsoft.com/office/drawing/2014/main" val="20006"/>
                    </a:ext>
                  </a:extLst>
                </a:gridCol>
              </a:tblGrid>
              <a:tr h="381000">
                <a:tc gridSpan="6">
                  <a:txBody>
                    <a:bodyPr/>
                    <a:lstStyle/>
                    <a:p>
                      <a:pPr algn="ctr" defTabSz="457200">
                        <a:defRPr sz="1800"/>
                      </a:pPr>
                      <a:r>
                        <a:rPr sz="2000" b="1"/>
                        <a:t>User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hMerge="1">
                  <a:txBody>
                    <a:bodyPr/>
                    <a:lstStyle/>
                    <a:p>
                      <a:endParaRPr lang="zh-TW"/>
                    </a:p>
                  </a:txBody>
                  <a:tcPr/>
                </a:tc>
                <a:tc hMerge="1">
                  <a:txBody>
                    <a:bodyPr/>
                    <a:lstStyle/>
                    <a:p>
                      <a:endParaRPr lang="zh-TW"/>
                    </a:p>
                  </a:txBody>
                  <a:tcPr/>
                </a:tc>
                <a:tc hMerge="1">
                  <a:txBody>
                    <a:bodyPr/>
                    <a:lstStyle/>
                    <a:p>
                      <a:endParaRPr lang="zh-TW"/>
                    </a:p>
                  </a:txBody>
                  <a:tcPr/>
                </a:tc>
                <a:tc hMerge="1">
                  <a:txBody>
                    <a:bodyPr/>
                    <a:lstStyle/>
                    <a:p>
                      <a:endParaRPr lang="zh-TW"/>
                    </a:p>
                  </a:txBody>
                  <a:tcPr/>
                </a:tc>
                <a:tc hMerge="1">
                  <a:txBody>
                    <a:bodyPr/>
                    <a:lstStyle/>
                    <a:p>
                      <a:endParaRPr lang="zh-TW"/>
                    </a:p>
                  </a:txBody>
                  <a:tcPr/>
                </a:tc>
                <a:tc>
                  <a:txBody>
                    <a:bodyPr/>
                    <a:lstStyle/>
                    <a:p>
                      <a:pPr algn="l" defTabSz="457200">
                        <a:defRPr sz="1800"/>
                      </a:pPr>
                      <a:r>
                        <a:rPr sz="1100"/>
                        <a:t>Comments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00"/>
                  </a:ext>
                </a:extLst>
              </a:tr>
              <a:tr h="266700">
                <a:tc>
                  <a:txBody>
                    <a:bodyPr/>
                    <a:lstStyle/>
                    <a:p>
                      <a:pPr algn="l" defTabSz="457200">
                        <a:defRPr sz="1800"/>
                      </a:pPr>
                      <a:r>
                        <a:rPr sz="1100" b="1"/>
                        <a:t>Field Name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Field size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Data type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Data format</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Descriptiopn</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Example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01"/>
                  </a:ext>
                </a:extLst>
              </a:tr>
              <a:tr h="228600">
                <a:tc>
                  <a:txBody>
                    <a:bodyPr/>
                    <a:lstStyle/>
                    <a:p>
                      <a:pPr algn="l" defTabSz="457200">
                        <a:defRPr sz="1800"/>
                      </a:pPr>
                      <a:r>
                        <a:rPr sz="1100"/>
                        <a:t>Nickname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20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varchar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Alphanumeric</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primary key ,not 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john,jane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02"/>
                  </a:ext>
                </a:extLst>
              </a:tr>
              <a:tr h="187610">
                <a:tc>
                  <a:txBody>
                    <a:bodyPr/>
                    <a:lstStyle/>
                    <a:p>
                      <a:pPr algn="l" defTabSz="457200">
                        <a:defRPr sz="1800"/>
                      </a:pPr>
                      <a:r>
                        <a:rPr sz="1100"/>
                        <a:t>Email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30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varchar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Email format</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Not allowed null,Super key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r>
                        <a:rPr u="sng">
                          <a:solidFill>
                            <a:srgbClr val="0563C1"/>
                          </a:solidFill>
                          <a:uFill>
                            <a:solidFill>
                              <a:srgbClr val="0563C1"/>
                            </a:solidFill>
                          </a:uFill>
                          <a:hlinkClick r:id="rId2"/>
                        </a:rPr>
                        <a:t>john.doe@xyz.com</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03"/>
                  </a:ext>
                </a:extLst>
              </a:tr>
              <a:tr h="187610">
                <a:tc>
                  <a:txBody>
                    <a:bodyPr/>
                    <a:lstStyle/>
                    <a:p>
                      <a:pPr algn="l" defTabSz="457200">
                        <a:defRPr sz="1800"/>
                      </a:pPr>
                      <a:r>
                        <a:rPr sz="1100"/>
                        <a:t>Password</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40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varchar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Alphanumeric</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Not 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johndoe123,</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04"/>
                  </a:ext>
                </a:extLst>
              </a:tr>
              <a:tr h="187610">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05"/>
                  </a:ext>
                </a:extLst>
              </a:tr>
              <a:tr h="187610">
                <a:tc rowSpan="2" gridSpan="6">
                  <a:txBody>
                    <a:bodyPr/>
                    <a:lstStyle/>
                    <a:p>
                      <a:pPr algn="ctr" defTabSz="457200">
                        <a:defRPr sz="1800"/>
                      </a:pPr>
                      <a:r>
                        <a:rPr sz="2000" b="1"/>
                        <a:t>Game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rowSpan="2" hMerge="1">
                  <a:txBody>
                    <a:bodyPr/>
                    <a:lstStyle/>
                    <a:p>
                      <a:endParaRPr lang="zh-TW"/>
                    </a:p>
                  </a:txBody>
                  <a:tcPr/>
                </a:tc>
                <a:tc rowSpan="2" hMerge="1">
                  <a:txBody>
                    <a:bodyPr/>
                    <a:lstStyle/>
                    <a:p>
                      <a:endParaRPr lang="zh-TW"/>
                    </a:p>
                  </a:txBody>
                  <a:tcPr/>
                </a:tc>
                <a:tc rowSpan="2" hMerge="1">
                  <a:txBody>
                    <a:bodyPr/>
                    <a:lstStyle/>
                    <a:p>
                      <a:endParaRPr lang="zh-TW"/>
                    </a:p>
                  </a:txBody>
                  <a:tcPr/>
                </a:tc>
                <a:tc rowSpan="2" hMerge="1">
                  <a:txBody>
                    <a:bodyPr/>
                    <a:lstStyle/>
                    <a:p>
                      <a:endParaRPr lang="zh-TW"/>
                    </a:p>
                  </a:txBody>
                  <a:tcPr/>
                </a:tc>
                <a:tc rowSpan="2" hMerge="1">
                  <a:txBody>
                    <a:bodyPr/>
                    <a:lstStyle/>
                    <a:p>
                      <a:endParaRPr lang="zh-TW"/>
                    </a:p>
                  </a:txBody>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06"/>
                  </a:ext>
                </a:extLst>
              </a:tr>
              <a:tr h="187610">
                <a:tc gridSpan="6" vMerge="1">
                  <a:txBody>
                    <a:bodyPr/>
                    <a:lstStyle/>
                    <a:p>
                      <a:endParaRPr lang="zh-TW"/>
                    </a:p>
                  </a:txBody>
                  <a:tcPr/>
                </a:tc>
                <a:tc hMerge="1" vMerge="1">
                  <a:txBody>
                    <a:bodyPr/>
                    <a:lstStyle/>
                    <a:p>
                      <a:endParaRPr lang="zh-TW"/>
                    </a:p>
                  </a:txBody>
                  <a:tcPr/>
                </a:tc>
                <a:tc hMerge="1" vMerge="1">
                  <a:txBody>
                    <a:bodyPr/>
                    <a:lstStyle/>
                    <a:p>
                      <a:endParaRPr lang="zh-TW"/>
                    </a:p>
                  </a:txBody>
                  <a:tcPr/>
                </a:tc>
                <a:tc hMerge="1" vMerge="1">
                  <a:txBody>
                    <a:bodyPr/>
                    <a:lstStyle/>
                    <a:p>
                      <a:endParaRPr lang="zh-TW"/>
                    </a:p>
                  </a:txBody>
                  <a:tcPr/>
                </a:tc>
                <a:tc hMerge="1" vMerge="1">
                  <a:txBody>
                    <a:bodyPr/>
                    <a:lstStyle/>
                    <a:p>
                      <a:endParaRPr lang="zh-TW"/>
                    </a:p>
                  </a:txBody>
                  <a:tcPr/>
                </a:tc>
                <a:tc hMerge="1" vMerge="1">
                  <a:txBody>
                    <a:bodyPr/>
                    <a:lstStyle/>
                    <a:p>
                      <a:endParaRPr lang="zh-TW"/>
                    </a:p>
                  </a:txBody>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07"/>
                  </a:ext>
                </a:extLst>
              </a:tr>
              <a:tr h="295275">
                <a:tc>
                  <a:txBody>
                    <a:bodyPr/>
                    <a:lstStyle/>
                    <a:p>
                      <a:pPr algn="l" defTabSz="457200">
                        <a:defRPr sz="1800"/>
                      </a:pPr>
                      <a:r>
                        <a:rPr sz="1100" b="1"/>
                        <a:t>Field Name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Field size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Data type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Data format</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Descriptiopn</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Example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08"/>
                  </a:ext>
                </a:extLst>
              </a:tr>
              <a:tr h="187610">
                <a:tc>
                  <a:txBody>
                    <a:bodyPr/>
                    <a:lstStyle/>
                    <a:p>
                      <a:pPr algn="l" defTabSz="457200">
                        <a:defRPr sz="1800"/>
                      </a:pPr>
                      <a:r>
                        <a:rPr sz="1100"/>
                        <a:t>GameID</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10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Int</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Number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Primary key,Not 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100,101,102</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09"/>
                  </a:ext>
                </a:extLst>
              </a:tr>
              <a:tr h="187610">
                <a:tc>
                  <a:txBody>
                    <a:bodyPr/>
                    <a:lstStyle/>
                    <a:p>
                      <a:pPr algn="l" defTabSz="457200">
                        <a:defRPr sz="1800"/>
                      </a:pPr>
                      <a:r>
                        <a:rPr sz="1100"/>
                        <a:t>host(Nickname)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20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varchar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Alphanumeric</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Not 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john,jane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10"/>
                  </a:ext>
                </a:extLst>
              </a:tr>
              <a:tr h="187610">
                <a:tc>
                  <a:txBody>
                    <a:bodyPr/>
                    <a:lstStyle/>
                    <a:p>
                      <a:pPr algn="l" defTabSz="457200">
                        <a:defRPr sz="1800"/>
                      </a:pPr>
                      <a:r>
                        <a:rPr sz="1100"/>
                        <a:t>Invitee(Nickname)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20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varchar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Alphanumeric</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Not 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john,jane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11"/>
                  </a:ext>
                </a:extLst>
              </a:tr>
              <a:tr h="187610">
                <a:tc>
                  <a:txBody>
                    <a:bodyPr/>
                    <a:lstStyle/>
                    <a:p>
                      <a:pPr algn="l" defTabSz="457200">
                        <a:defRPr sz="1800"/>
                      </a:pPr>
                      <a:r>
                        <a:rPr sz="1100"/>
                        <a:t>StartTime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DateTime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mm/dd/yyyy  hh:mm:ss</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Not 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12/10/18 12:45</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12"/>
                  </a:ext>
                </a:extLst>
              </a:tr>
              <a:tr h="187610">
                <a:tc>
                  <a:txBody>
                    <a:bodyPr/>
                    <a:lstStyle/>
                    <a:p>
                      <a:pPr algn="l" defTabSz="457200">
                        <a:defRPr sz="1800"/>
                      </a:pPr>
                      <a:r>
                        <a:rPr sz="1100"/>
                        <a:t>EndTime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DateTime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mm/dd/yyyy  hh:mm:ss</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12/10/18 13:10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rowSpan="3">
                  <a:txBody>
                    <a:bodyPr/>
                    <a:lstStyle/>
                    <a:p>
                      <a:pPr algn="ctr" defTabSz="457200">
                        <a:defRPr sz="1800"/>
                      </a:pPr>
                      <a:r>
                        <a:rPr sz="1100"/>
                        <a:t>Ending time will be decided at end and game table table entry will be created at first</a:t>
                      </a:r>
                    </a:p>
                  </a:txBody>
                  <a:tcPr marL="25400" marR="25400" marT="0" marB="25400" anchor="ctr"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solidFill>
                      <a:srgbClr val="FFFFFF"/>
                    </a:solidFill>
                  </a:tcPr>
                </a:tc>
                <a:extLst>
                  <a:ext uri="{0D108BD9-81ED-4DB2-BD59-A6C34878D82A}">
                    <a16:rowId xmlns:a16="http://schemas.microsoft.com/office/drawing/2014/main" val="10013"/>
                  </a:ext>
                </a:extLst>
              </a:tr>
              <a:tr h="187610">
                <a:tc>
                  <a:txBody>
                    <a:bodyPr/>
                    <a:lstStyle/>
                    <a:p>
                      <a:pPr algn="l" defTabSz="457200">
                        <a:defRPr sz="1800"/>
                      </a:pPr>
                      <a:r>
                        <a:rPr sz="1100"/>
                        <a:t>Result</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20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varchar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Alphanumeric</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john,jane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vMerge="1">
                  <a:txBody>
                    <a:bodyPr/>
                    <a:lstStyle/>
                    <a:p>
                      <a:endParaRPr lang="zh-TW"/>
                    </a:p>
                  </a:txBody>
                  <a:tcPr/>
                </a:tc>
                <a:extLst>
                  <a:ext uri="{0D108BD9-81ED-4DB2-BD59-A6C34878D82A}">
                    <a16:rowId xmlns:a16="http://schemas.microsoft.com/office/drawing/2014/main" val="10014"/>
                  </a:ext>
                </a:extLst>
              </a:tr>
              <a:tr h="187610">
                <a:tc>
                  <a:txBody>
                    <a:bodyPr/>
                    <a:lstStyle/>
                    <a:p>
                      <a:pPr algn="l" defTabSz="457200">
                        <a:defRPr sz="1800"/>
                      </a:pPr>
                      <a:r>
                        <a:rPr sz="1100"/>
                        <a:t>Abandon</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boolean</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binary</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true/false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vMerge="1">
                  <a:txBody>
                    <a:bodyPr/>
                    <a:lstStyle/>
                    <a:p>
                      <a:endParaRPr lang="zh-TW"/>
                    </a:p>
                  </a:txBody>
                  <a:tcPr/>
                </a:tc>
                <a:extLst>
                  <a:ext uri="{0D108BD9-81ED-4DB2-BD59-A6C34878D82A}">
                    <a16:rowId xmlns:a16="http://schemas.microsoft.com/office/drawing/2014/main" val="10015"/>
                  </a:ext>
                </a:extLst>
              </a:tr>
              <a:tr h="187610">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16"/>
                  </a:ext>
                </a:extLst>
              </a:tr>
              <a:tr h="187610">
                <a:tc rowSpan="2" gridSpan="6">
                  <a:txBody>
                    <a:bodyPr/>
                    <a:lstStyle/>
                    <a:p>
                      <a:pPr algn="ctr" defTabSz="457200">
                        <a:defRPr sz="1800"/>
                      </a:pPr>
                      <a:r>
                        <a:rPr sz="2000" b="1"/>
                        <a:t>UserProfile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rowSpan="2" hMerge="1">
                  <a:txBody>
                    <a:bodyPr/>
                    <a:lstStyle/>
                    <a:p>
                      <a:endParaRPr lang="zh-TW"/>
                    </a:p>
                  </a:txBody>
                  <a:tcPr/>
                </a:tc>
                <a:tc rowSpan="2" hMerge="1">
                  <a:txBody>
                    <a:bodyPr/>
                    <a:lstStyle/>
                    <a:p>
                      <a:endParaRPr lang="zh-TW"/>
                    </a:p>
                  </a:txBody>
                  <a:tcPr/>
                </a:tc>
                <a:tc rowSpan="2" hMerge="1">
                  <a:txBody>
                    <a:bodyPr/>
                    <a:lstStyle/>
                    <a:p>
                      <a:endParaRPr lang="zh-TW"/>
                    </a:p>
                  </a:txBody>
                  <a:tcPr/>
                </a:tc>
                <a:tc rowSpan="2" hMerge="1">
                  <a:txBody>
                    <a:bodyPr/>
                    <a:lstStyle/>
                    <a:p>
                      <a:endParaRPr lang="zh-TW"/>
                    </a:p>
                  </a:txBody>
                  <a:tcPr/>
                </a:tc>
                <a:tc rowSpan="2" hMerge="1">
                  <a:txBody>
                    <a:bodyPr/>
                    <a:lstStyle/>
                    <a:p>
                      <a:endParaRPr lang="zh-TW"/>
                    </a:p>
                  </a:txBody>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17"/>
                  </a:ext>
                </a:extLst>
              </a:tr>
              <a:tr h="187610">
                <a:tc gridSpan="6" vMerge="1">
                  <a:txBody>
                    <a:bodyPr/>
                    <a:lstStyle/>
                    <a:p>
                      <a:endParaRPr lang="zh-TW"/>
                    </a:p>
                  </a:txBody>
                  <a:tcPr/>
                </a:tc>
                <a:tc hMerge="1" vMerge="1">
                  <a:txBody>
                    <a:bodyPr/>
                    <a:lstStyle/>
                    <a:p>
                      <a:endParaRPr lang="zh-TW"/>
                    </a:p>
                  </a:txBody>
                  <a:tcPr/>
                </a:tc>
                <a:tc hMerge="1" vMerge="1">
                  <a:txBody>
                    <a:bodyPr/>
                    <a:lstStyle/>
                    <a:p>
                      <a:endParaRPr lang="zh-TW"/>
                    </a:p>
                  </a:txBody>
                  <a:tcPr/>
                </a:tc>
                <a:tc hMerge="1" vMerge="1">
                  <a:txBody>
                    <a:bodyPr/>
                    <a:lstStyle/>
                    <a:p>
                      <a:endParaRPr lang="zh-TW"/>
                    </a:p>
                  </a:txBody>
                  <a:tcPr/>
                </a:tc>
                <a:tc hMerge="1" vMerge="1">
                  <a:txBody>
                    <a:bodyPr/>
                    <a:lstStyle/>
                    <a:p>
                      <a:endParaRPr lang="zh-TW"/>
                    </a:p>
                  </a:txBody>
                  <a:tcPr/>
                </a:tc>
                <a:tc hMerge="1" vMerge="1">
                  <a:txBody>
                    <a:bodyPr/>
                    <a:lstStyle/>
                    <a:p>
                      <a:endParaRPr lang="zh-TW"/>
                    </a:p>
                  </a:txBody>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18"/>
                  </a:ext>
                </a:extLst>
              </a:tr>
              <a:tr h="304800">
                <a:tc>
                  <a:txBody>
                    <a:bodyPr/>
                    <a:lstStyle/>
                    <a:p>
                      <a:pPr algn="l" defTabSz="457200">
                        <a:defRPr sz="1800"/>
                      </a:pPr>
                      <a:r>
                        <a:rPr sz="1100" b="1"/>
                        <a:t>Field Name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Field size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Data type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Data format</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Descriptiopn</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Example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19"/>
                  </a:ext>
                </a:extLst>
              </a:tr>
              <a:tr h="187610">
                <a:tc>
                  <a:txBody>
                    <a:bodyPr/>
                    <a:lstStyle/>
                    <a:p>
                      <a:pPr algn="l" defTabSz="457200">
                        <a:defRPr sz="1800"/>
                      </a:pPr>
                      <a:r>
                        <a:rPr sz="1100"/>
                        <a:t>Nickname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20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varchar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Alphanumeric</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Foreign key ,not 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john,jane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20"/>
                  </a:ext>
                </a:extLst>
              </a:tr>
              <a:tr h="187610">
                <a:tc>
                  <a:txBody>
                    <a:bodyPr/>
                    <a:lstStyle/>
                    <a:p>
                      <a:pPr algn="l" defTabSz="457200">
                        <a:defRPr sz="1800"/>
                      </a:pPr>
                      <a:r>
                        <a:rPr sz="1100"/>
                        <a:t>TotalGameWon</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10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int</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Number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default is zero,not 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102</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21"/>
                  </a:ext>
                </a:extLst>
              </a:tr>
              <a:tr h="187610">
                <a:tc>
                  <a:txBody>
                    <a:bodyPr/>
                    <a:lstStyle/>
                    <a:p>
                      <a:pPr algn="l" defTabSz="457200">
                        <a:defRPr sz="1800"/>
                      </a:pPr>
                      <a:r>
                        <a:rPr sz="1100"/>
                        <a:t>TotalGameLost</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10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int</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Number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default is zero,not 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104</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22"/>
                  </a:ext>
                </a:extLst>
              </a:tr>
              <a:tr h="523875">
                <a:tc>
                  <a:txBody>
                    <a:bodyPr/>
                    <a:lstStyle/>
                    <a:p>
                      <a:pPr algn="l" defTabSz="457200">
                        <a:defRPr sz="1800"/>
                      </a:pPr>
                      <a:r>
                        <a:rPr sz="1100"/>
                        <a:t>TotalGamePlayed</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10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int</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Number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default is zero,not allowed null,check constraint (playedgame=won+lost+abondoned)</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solidFill>
                      <a:srgbClr val="FFFFFF"/>
                    </a:solidFill>
                  </a:tcPr>
                </a:tc>
                <a:tc>
                  <a:txBody>
                    <a:bodyPr/>
                    <a:lstStyle/>
                    <a:p>
                      <a:pPr algn="l" defTabSz="457200">
                        <a:defRPr sz="1800"/>
                      </a:pPr>
                      <a:r>
                        <a:rPr sz="1100"/>
                        <a:t>312</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23"/>
                  </a:ext>
                </a:extLst>
              </a:tr>
              <a:tr h="187610">
                <a:tc>
                  <a:txBody>
                    <a:bodyPr/>
                    <a:lstStyle/>
                    <a:p>
                      <a:pPr algn="l" defTabSz="457200">
                        <a:defRPr sz="1800"/>
                      </a:pPr>
                      <a:r>
                        <a:rPr sz="1100"/>
                        <a:t>TotalGameAbonndoned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10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int</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Number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default is zero,not 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106</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24"/>
                  </a:ext>
                </a:extLst>
              </a:tr>
              <a:tr h="187610">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25"/>
                  </a:ext>
                </a:extLst>
              </a:tr>
              <a:tr h="187610">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26"/>
                  </a:ext>
                </a:extLst>
              </a:tr>
              <a:tr h="187610">
                <a:tc rowSpan="2" gridSpan="6">
                  <a:txBody>
                    <a:bodyPr/>
                    <a:lstStyle/>
                    <a:p>
                      <a:pPr algn="ctr" defTabSz="457200">
                        <a:defRPr sz="1800"/>
                      </a:pPr>
                      <a:r>
                        <a:rPr sz="2000" b="1"/>
                        <a:t>GameHistory</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rowSpan="2" hMerge="1">
                  <a:txBody>
                    <a:bodyPr/>
                    <a:lstStyle/>
                    <a:p>
                      <a:endParaRPr lang="zh-TW"/>
                    </a:p>
                  </a:txBody>
                  <a:tcPr/>
                </a:tc>
                <a:tc rowSpan="2" hMerge="1">
                  <a:txBody>
                    <a:bodyPr/>
                    <a:lstStyle/>
                    <a:p>
                      <a:endParaRPr lang="zh-TW"/>
                    </a:p>
                  </a:txBody>
                  <a:tcPr/>
                </a:tc>
                <a:tc rowSpan="2" hMerge="1">
                  <a:txBody>
                    <a:bodyPr/>
                    <a:lstStyle/>
                    <a:p>
                      <a:endParaRPr lang="zh-TW"/>
                    </a:p>
                  </a:txBody>
                  <a:tcPr/>
                </a:tc>
                <a:tc rowSpan="2" hMerge="1">
                  <a:txBody>
                    <a:bodyPr/>
                    <a:lstStyle/>
                    <a:p>
                      <a:endParaRPr lang="zh-TW"/>
                    </a:p>
                  </a:txBody>
                  <a:tcPr/>
                </a:tc>
                <a:tc rowSpan="2" hMerge="1">
                  <a:txBody>
                    <a:bodyPr/>
                    <a:lstStyle/>
                    <a:p>
                      <a:endParaRPr lang="zh-TW"/>
                    </a:p>
                  </a:txBody>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27"/>
                  </a:ext>
                </a:extLst>
              </a:tr>
              <a:tr h="187610">
                <a:tc gridSpan="6" vMerge="1">
                  <a:txBody>
                    <a:bodyPr/>
                    <a:lstStyle/>
                    <a:p>
                      <a:endParaRPr lang="zh-TW"/>
                    </a:p>
                  </a:txBody>
                  <a:tcPr/>
                </a:tc>
                <a:tc hMerge="1" vMerge="1">
                  <a:txBody>
                    <a:bodyPr/>
                    <a:lstStyle/>
                    <a:p>
                      <a:endParaRPr lang="zh-TW"/>
                    </a:p>
                  </a:txBody>
                  <a:tcPr/>
                </a:tc>
                <a:tc hMerge="1" vMerge="1">
                  <a:txBody>
                    <a:bodyPr/>
                    <a:lstStyle/>
                    <a:p>
                      <a:endParaRPr lang="zh-TW"/>
                    </a:p>
                  </a:txBody>
                  <a:tcPr/>
                </a:tc>
                <a:tc hMerge="1" vMerge="1">
                  <a:txBody>
                    <a:bodyPr/>
                    <a:lstStyle/>
                    <a:p>
                      <a:endParaRPr lang="zh-TW"/>
                    </a:p>
                  </a:txBody>
                  <a:tcPr/>
                </a:tc>
                <a:tc hMerge="1" vMerge="1">
                  <a:txBody>
                    <a:bodyPr/>
                    <a:lstStyle/>
                    <a:p>
                      <a:endParaRPr lang="zh-TW"/>
                    </a:p>
                  </a:txBody>
                  <a:tcPr/>
                </a:tc>
                <a:tc hMerge="1" vMerge="1">
                  <a:txBody>
                    <a:bodyPr/>
                    <a:lstStyle/>
                    <a:p>
                      <a:endParaRPr lang="zh-TW"/>
                    </a:p>
                  </a:txBody>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28"/>
                  </a:ext>
                </a:extLst>
              </a:tr>
              <a:tr h="295275">
                <a:tc>
                  <a:txBody>
                    <a:bodyPr/>
                    <a:lstStyle/>
                    <a:p>
                      <a:pPr algn="l" defTabSz="457200">
                        <a:defRPr sz="1800"/>
                      </a:pPr>
                      <a:r>
                        <a:rPr sz="1100" b="1"/>
                        <a:t>Field Name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Field size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Data type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Data format</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Descriptiopn</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Example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29"/>
                  </a:ext>
                </a:extLst>
              </a:tr>
              <a:tr h="187610">
                <a:tc>
                  <a:txBody>
                    <a:bodyPr/>
                    <a:lstStyle/>
                    <a:p>
                      <a:pPr algn="l" defTabSz="457200">
                        <a:defRPr sz="1800"/>
                      </a:pPr>
                      <a:r>
                        <a:rPr sz="1100"/>
                        <a:t>Nickname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20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varchar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Alphanumeric</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Foreign key ,not 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john,jane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30"/>
                  </a:ext>
                </a:extLst>
              </a:tr>
              <a:tr h="187610">
                <a:tc>
                  <a:txBody>
                    <a:bodyPr/>
                    <a:lstStyle/>
                    <a:p>
                      <a:pPr algn="l" defTabSz="457200">
                        <a:defRPr sz="1800"/>
                      </a:pPr>
                      <a:r>
                        <a:rPr sz="1100"/>
                        <a:t>GameID</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10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Int</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Number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Foreign key,Not 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100,101,102</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31"/>
                  </a:ext>
                </a:extLst>
              </a:tr>
              <a:tr h="187610">
                <a:tc>
                  <a:txBody>
                    <a:bodyPr/>
                    <a:lstStyle/>
                    <a:p>
                      <a:pPr algn="l" defTabSz="457200">
                        <a:defRPr sz="1800"/>
                      </a:pPr>
                      <a:r>
                        <a:rPr sz="1100"/>
                        <a:t>WonColour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boolean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binary</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not allwed null,0-black,1-white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0,1</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32"/>
                  </a:ext>
                </a:extLst>
              </a:tr>
              <a:tr h="187610">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33"/>
                  </a:ext>
                </a:extLst>
              </a:tr>
              <a:tr h="187610">
                <a:tc rowSpan="2" gridSpan="6">
                  <a:txBody>
                    <a:bodyPr/>
                    <a:lstStyle/>
                    <a:p>
                      <a:pPr algn="ctr" defTabSz="457200">
                        <a:defRPr sz="1800"/>
                      </a:pPr>
                      <a:r>
                        <a:rPr sz="2000" b="1"/>
                        <a:t>Invitation</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rowSpan="2" hMerge="1">
                  <a:txBody>
                    <a:bodyPr/>
                    <a:lstStyle/>
                    <a:p>
                      <a:endParaRPr lang="zh-TW"/>
                    </a:p>
                  </a:txBody>
                  <a:tcPr/>
                </a:tc>
                <a:tc rowSpan="2" hMerge="1">
                  <a:txBody>
                    <a:bodyPr/>
                    <a:lstStyle/>
                    <a:p>
                      <a:endParaRPr lang="zh-TW"/>
                    </a:p>
                  </a:txBody>
                  <a:tcPr/>
                </a:tc>
                <a:tc rowSpan="2" hMerge="1">
                  <a:txBody>
                    <a:bodyPr/>
                    <a:lstStyle/>
                    <a:p>
                      <a:endParaRPr lang="zh-TW"/>
                    </a:p>
                  </a:txBody>
                  <a:tcPr/>
                </a:tc>
                <a:tc rowSpan="2" hMerge="1">
                  <a:txBody>
                    <a:bodyPr/>
                    <a:lstStyle/>
                    <a:p>
                      <a:endParaRPr lang="zh-TW"/>
                    </a:p>
                  </a:txBody>
                  <a:tcPr/>
                </a:tc>
                <a:tc rowSpan="2" hMerge="1">
                  <a:txBody>
                    <a:bodyPr/>
                    <a:lstStyle/>
                    <a:p>
                      <a:endParaRPr lang="zh-TW"/>
                    </a:p>
                  </a:txBody>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34"/>
                  </a:ext>
                </a:extLst>
              </a:tr>
              <a:tr h="187610">
                <a:tc gridSpan="6" vMerge="1">
                  <a:txBody>
                    <a:bodyPr/>
                    <a:lstStyle/>
                    <a:p>
                      <a:endParaRPr lang="zh-TW"/>
                    </a:p>
                  </a:txBody>
                  <a:tcPr/>
                </a:tc>
                <a:tc hMerge="1" vMerge="1">
                  <a:txBody>
                    <a:bodyPr/>
                    <a:lstStyle/>
                    <a:p>
                      <a:endParaRPr lang="zh-TW"/>
                    </a:p>
                  </a:txBody>
                  <a:tcPr/>
                </a:tc>
                <a:tc hMerge="1" vMerge="1">
                  <a:txBody>
                    <a:bodyPr/>
                    <a:lstStyle/>
                    <a:p>
                      <a:endParaRPr lang="zh-TW"/>
                    </a:p>
                  </a:txBody>
                  <a:tcPr/>
                </a:tc>
                <a:tc hMerge="1" vMerge="1">
                  <a:txBody>
                    <a:bodyPr/>
                    <a:lstStyle/>
                    <a:p>
                      <a:endParaRPr lang="zh-TW"/>
                    </a:p>
                  </a:txBody>
                  <a:tcPr/>
                </a:tc>
                <a:tc hMerge="1" vMerge="1">
                  <a:txBody>
                    <a:bodyPr/>
                    <a:lstStyle/>
                    <a:p>
                      <a:endParaRPr lang="zh-TW"/>
                    </a:p>
                  </a:txBody>
                  <a:tcPr/>
                </a:tc>
                <a:tc hMerge="1" vMerge="1">
                  <a:txBody>
                    <a:bodyPr/>
                    <a:lstStyle/>
                    <a:p>
                      <a:endParaRPr lang="zh-TW"/>
                    </a:p>
                  </a:txBody>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35"/>
                  </a:ext>
                </a:extLst>
              </a:tr>
              <a:tr h="285750">
                <a:tc>
                  <a:txBody>
                    <a:bodyPr/>
                    <a:lstStyle/>
                    <a:p>
                      <a:pPr algn="l" defTabSz="457200">
                        <a:defRPr sz="1800"/>
                      </a:pPr>
                      <a:r>
                        <a:rPr sz="1100" b="1"/>
                        <a:t>Field Name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Field size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Data type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Data format</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Descriptiopn</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Example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36"/>
                  </a:ext>
                </a:extLst>
              </a:tr>
              <a:tr h="187610">
                <a:tc>
                  <a:txBody>
                    <a:bodyPr/>
                    <a:lstStyle/>
                    <a:p>
                      <a:pPr algn="l" defTabSz="457200">
                        <a:defRPr sz="1800"/>
                      </a:pPr>
                      <a:r>
                        <a:rPr sz="1100"/>
                        <a:t>Sender Nickname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20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varchar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Alphanumeric</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not allowed null,allowed duplicate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john,jane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37"/>
                  </a:ext>
                </a:extLst>
              </a:tr>
              <a:tr h="187610">
                <a:tc>
                  <a:txBody>
                    <a:bodyPr/>
                    <a:lstStyle/>
                    <a:p>
                      <a:pPr algn="l" defTabSz="457200">
                        <a:defRPr sz="1800"/>
                      </a:pPr>
                      <a:r>
                        <a:rPr sz="1100"/>
                        <a:t>Reciever Nickname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20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varchar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Alphanumeric</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not allowed null,allowed duplicate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john,jane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38"/>
                  </a:ext>
                </a:extLst>
              </a:tr>
              <a:tr h="571500">
                <a:tc>
                  <a:txBody>
                    <a:bodyPr/>
                    <a:lstStyle/>
                    <a:p>
                      <a:pPr algn="l" defTabSz="457200">
                        <a:defRPr sz="1800"/>
                      </a:pPr>
                      <a:r>
                        <a:rPr sz="1100"/>
                        <a:t>Accepted invitation</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boolean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binary</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default is zero,accepted 1</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0,1</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will set trigger on this column,default will be zero because whenever  reciever accept the invitation ,value gets updated in this column,once value updated trigger will help us to create Game table entry.</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solidFill>
                      <a:srgbClr val="FFFFFF"/>
                    </a:solidFill>
                  </a:tcPr>
                </a:tc>
                <a:extLst>
                  <a:ext uri="{0D108BD9-81ED-4DB2-BD59-A6C34878D82A}">
                    <a16:rowId xmlns:a16="http://schemas.microsoft.com/office/drawing/2014/main" val="10039"/>
                  </a:ext>
                </a:extLst>
              </a:tr>
              <a:tr h="187610">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40"/>
                  </a:ext>
                </a:extLst>
              </a:tr>
              <a:tr h="187610">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41"/>
                  </a:ext>
                </a:extLst>
              </a:tr>
              <a:tr h="187610">
                <a:tc rowSpan="2" gridSpan="6">
                  <a:txBody>
                    <a:bodyPr/>
                    <a:lstStyle/>
                    <a:p>
                      <a:pPr algn="ctr" defTabSz="457200">
                        <a:defRPr sz="1800"/>
                      </a:pPr>
                      <a:r>
                        <a:rPr sz="2000" b="1"/>
                        <a:t>Leaderboard(TopWinner)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rowSpan="2" hMerge="1">
                  <a:txBody>
                    <a:bodyPr/>
                    <a:lstStyle/>
                    <a:p>
                      <a:endParaRPr lang="zh-TW"/>
                    </a:p>
                  </a:txBody>
                  <a:tcPr/>
                </a:tc>
                <a:tc rowSpan="2" hMerge="1">
                  <a:txBody>
                    <a:bodyPr/>
                    <a:lstStyle/>
                    <a:p>
                      <a:endParaRPr lang="zh-TW"/>
                    </a:p>
                  </a:txBody>
                  <a:tcPr/>
                </a:tc>
                <a:tc rowSpan="2" hMerge="1">
                  <a:txBody>
                    <a:bodyPr/>
                    <a:lstStyle/>
                    <a:p>
                      <a:endParaRPr lang="zh-TW"/>
                    </a:p>
                  </a:txBody>
                  <a:tcPr/>
                </a:tc>
                <a:tc rowSpan="2" hMerge="1">
                  <a:txBody>
                    <a:bodyPr/>
                    <a:lstStyle/>
                    <a:p>
                      <a:endParaRPr lang="zh-TW"/>
                    </a:p>
                  </a:txBody>
                  <a:tcPr/>
                </a:tc>
                <a:tc rowSpan="2" hMerge="1">
                  <a:txBody>
                    <a:bodyPr/>
                    <a:lstStyle/>
                    <a:p>
                      <a:endParaRPr lang="zh-TW"/>
                    </a:p>
                  </a:txBody>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42"/>
                  </a:ext>
                </a:extLst>
              </a:tr>
              <a:tr h="187610">
                <a:tc gridSpan="6" vMerge="1">
                  <a:txBody>
                    <a:bodyPr/>
                    <a:lstStyle/>
                    <a:p>
                      <a:endParaRPr lang="zh-TW"/>
                    </a:p>
                  </a:txBody>
                  <a:tcPr/>
                </a:tc>
                <a:tc hMerge="1" vMerge="1">
                  <a:txBody>
                    <a:bodyPr/>
                    <a:lstStyle/>
                    <a:p>
                      <a:endParaRPr lang="zh-TW"/>
                    </a:p>
                  </a:txBody>
                  <a:tcPr/>
                </a:tc>
                <a:tc hMerge="1" vMerge="1">
                  <a:txBody>
                    <a:bodyPr/>
                    <a:lstStyle/>
                    <a:p>
                      <a:endParaRPr lang="zh-TW"/>
                    </a:p>
                  </a:txBody>
                  <a:tcPr/>
                </a:tc>
                <a:tc hMerge="1" vMerge="1">
                  <a:txBody>
                    <a:bodyPr/>
                    <a:lstStyle/>
                    <a:p>
                      <a:endParaRPr lang="zh-TW"/>
                    </a:p>
                  </a:txBody>
                  <a:tcPr/>
                </a:tc>
                <a:tc hMerge="1" vMerge="1">
                  <a:txBody>
                    <a:bodyPr/>
                    <a:lstStyle/>
                    <a:p>
                      <a:endParaRPr lang="zh-TW"/>
                    </a:p>
                  </a:txBody>
                  <a:tcPr/>
                </a:tc>
                <a:tc hMerge="1" vMerge="1">
                  <a:txBody>
                    <a:bodyPr/>
                    <a:lstStyle/>
                    <a:p>
                      <a:endParaRPr lang="zh-TW"/>
                    </a:p>
                  </a:txBody>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43"/>
                  </a:ext>
                </a:extLst>
              </a:tr>
              <a:tr h="285750">
                <a:tc>
                  <a:txBody>
                    <a:bodyPr/>
                    <a:lstStyle/>
                    <a:p>
                      <a:pPr algn="l" defTabSz="457200">
                        <a:defRPr sz="1800"/>
                      </a:pPr>
                      <a:r>
                        <a:rPr sz="1100" b="1"/>
                        <a:t>Field Name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Field size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Data type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Data format</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Descriptiopn</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Example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44"/>
                  </a:ext>
                </a:extLst>
              </a:tr>
              <a:tr h="187610">
                <a:tc>
                  <a:txBody>
                    <a:bodyPr/>
                    <a:lstStyle/>
                    <a:p>
                      <a:pPr algn="l" defTabSz="457200">
                        <a:defRPr sz="1800"/>
                      </a:pPr>
                      <a:r>
                        <a:rPr sz="1100"/>
                        <a:t>Nickname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20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varchar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Alphanumeric</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Foreign key ,not 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john,jane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45"/>
                  </a:ext>
                </a:extLst>
              </a:tr>
              <a:tr h="187610">
                <a:tc>
                  <a:txBody>
                    <a:bodyPr/>
                    <a:lstStyle/>
                    <a:p>
                      <a:pPr algn="l" defTabSz="457200">
                        <a:defRPr sz="1800"/>
                      </a:pPr>
                      <a:r>
                        <a:rPr sz="1100"/>
                        <a:t>TotalGameWon</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10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int</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Number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not 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102</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This table will be updated by Userprofile table,and stored in descending ordered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46"/>
                  </a:ext>
                </a:extLst>
              </a:tr>
              <a:tr h="187610">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47"/>
                  </a:ext>
                </a:extLst>
              </a:tr>
              <a:tr h="187610">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48"/>
                  </a:ext>
                </a:extLst>
              </a:tr>
              <a:tr h="187610">
                <a:tc rowSpan="2" gridSpan="6">
                  <a:txBody>
                    <a:bodyPr/>
                    <a:lstStyle/>
                    <a:p>
                      <a:pPr algn="ctr" defTabSz="457200">
                        <a:defRPr sz="2000" b="1"/>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rowSpan="2" hMerge="1">
                  <a:txBody>
                    <a:bodyPr/>
                    <a:lstStyle/>
                    <a:p>
                      <a:endParaRPr lang="zh-TW"/>
                    </a:p>
                  </a:txBody>
                  <a:tcPr/>
                </a:tc>
                <a:tc rowSpan="2" hMerge="1">
                  <a:txBody>
                    <a:bodyPr/>
                    <a:lstStyle/>
                    <a:p>
                      <a:endParaRPr lang="zh-TW"/>
                    </a:p>
                  </a:txBody>
                  <a:tcPr/>
                </a:tc>
                <a:tc rowSpan="2" hMerge="1">
                  <a:txBody>
                    <a:bodyPr/>
                    <a:lstStyle/>
                    <a:p>
                      <a:endParaRPr lang="zh-TW"/>
                    </a:p>
                  </a:txBody>
                  <a:tcPr/>
                </a:tc>
                <a:tc rowSpan="2" hMerge="1">
                  <a:txBody>
                    <a:bodyPr/>
                    <a:lstStyle/>
                    <a:p>
                      <a:endParaRPr lang="zh-TW"/>
                    </a:p>
                  </a:txBody>
                  <a:tcPr/>
                </a:tc>
                <a:tc rowSpan="2" hMerge="1">
                  <a:txBody>
                    <a:bodyPr/>
                    <a:lstStyle/>
                    <a:p>
                      <a:endParaRPr lang="zh-TW"/>
                    </a:p>
                  </a:txBody>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49"/>
                  </a:ext>
                </a:extLst>
              </a:tr>
              <a:tr h="187610">
                <a:tc gridSpan="6" vMerge="1">
                  <a:txBody>
                    <a:bodyPr/>
                    <a:lstStyle/>
                    <a:p>
                      <a:endParaRPr lang="zh-TW"/>
                    </a:p>
                  </a:txBody>
                  <a:tcPr/>
                </a:tc>
                <a:tc hMerge="1" vMerge="1">
                  <a:txBody>
                    <a:bodyPr/>
                    <a:lstStyle/>
                    <a:p>
                      <a:endParaRPr lang="zh-TW"/>
                    </a:p>
                  </a:txBody>
                  <a:tcPr/>
                </a:tc>
                <a:tc hMerge="1" vMerge="1">
                  <a:txBody>
                    <a:bodyPr/>
                    <a:lstStyle/>
                    <a:p>
                      <a:endParaRPr lang="zh-TW"/>
                    </a:p>
                  </a:txBody>
                  <a:tcPr/>
                </a:tc>
                <a:tc hMerge="1" vMerge="1">
                  <a:txBody>
                    <a:bodyPr/>
                    <a:lstStyle/>
                    <a:p>
                      <a:endParaRPr lang="zh-TW"/>
                    </a:p>
                  </a:txBody>
                  <a:tcPr/>
                </a:tc>
                <a:tc hMerge="1" vMerge="1">
                  <a:txBody>
                    <a:bodyPr/>
                    <a:lstStyle/>
                    <a:p>
                      <a:endParaRPr lang="zh-TW"/>
                    </a:p>
                  </a:txBody>
                  <a:tcPr/>
                </a:tc>
                <a:tc hMerge="1" vMerge="1">
                  <a:txBody>
                    <a:bodyPr/>
                    <a:lstStyle/>
                    <a:p>
                      <a:endParaRPr lang="zh-TW"/>
                    </a:p>
                  </a:txBody>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50"/>
                  </a:ext>
                </a:extLst>
              </a:tr>
              <a:tr h="187610">
                <a:tc>
                  <a:txBody>
                    <a:bodyPr/>
                    <a:lstStyle/>
                    <a:p>
                      <a:pPr algn="l" defTabSz="457200">
                        <a:defRPr sz="1100" b="1"/>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b="1"/>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b="1"/>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b="1"/>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b="1"/>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b="1"/>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51"/>
                  </a:ext>
                </a:extLst>
              </a:tr>
              <a:tr h="187610">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52"/>
                  </a:ext>
                </a:extLst>
              </a:tr>
              <a:tr h="187610">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53"/>
                  </a:ext>
                </a:extLst>
              </a:tr>
              <a:tr h="187610">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54"/>
                  </a:ext>
                </a:extLst>
              </a:tr>
              <a:tr h="187610">
                <a:tc rowSpan="2" gridSpan="6">
                  <a:txBody>
                    <a:bodyPr/>
                    <a:lstStyle/>
                    <a:p>
                      <a:pPr algn="ctr" defTabSz="457200">
                        <a:defRPr sz="1800"/>
                      </a:pPr>
                      <a:r>
                        <a:rPr sz="2000" b="1"/>
                        <a:t>Board</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rowSpan="2" hMerge="1">
                  <a:txBody>
                    <a:bodyPr/>
                    <a:lstStyle/>
                    <a:p>
                      <a:endParaRPr lang="zh-TW"/>
                    </a:p>
                  </a:txBody>
                  <a:tcPr/>
                </a:tc>
                <a:tc rowSpan="2" hMerge="1">
                  <a:txBody>
                    <a:bodyPr/>
                    <a:lstStyle/>
                    <a:p>
                      <a:endParaRPr lang="zh-TW"/>
                    </a:p>
                  </a:txBody>
                  <a:tcPr/>
                </a:tc>
                <a:tc rowSpan="2" hMerge="1">
                  <a:txBody>
                    <a:bodyPr/>
                    <a:lstStyle/>
                    <a:p>
                      <a:endParaRPr lang="zh-TW"/>
                    </a:p>
                  </a:txBody>
                  <a:tcPr/>
                </a:tc>
                <a:tc rowSpan="2" hMerge="1">
                  <a:txBody>
                    <a:bodyPr/>
                    <a:lstStyle/>
                    <a:p>
                      <a:endParaRPr lang="zh-TW"/>
                    </a:p>
                  </a:txBody>
                  <a:tcPr/>
                </a:tc>
                <a:tc rowSpan="2" hMerge="1">
                  <a:txBody>
                    <a:bodyPr/>
                    <a:lstStyle/>
                    <a:p>
                      <a:endParaRPr lang="zh-TW"/>
                    </a:p>
                  </a:txBody>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55"/>
                  </a:ext>
                </a:extLst>
              </a:tr>
              <a:tr h="187610">
                <a:tc gridSpan="6" vMerge="1">
                  <a:txBody>
                    <a:bodyPr/>
                    <a:lstStyle/>
                    <a:p>
                      <a:endParaRPr lang="zh-TW"/>
                    </a:p>
                  </a:txBody>
                  <a:tcPr/>
                </a:tc>
                <a:tc hMerge="1" vMerge="1">
                  <a:txBody>
                    <a:bodyPr/>
                    <a:lstStyle/>
                    <a:p>
                      <a:endParaRPr lang="zh-TW"/>
                    </a:p>
                  </a:txBody>
                  <a:tcPr/>
                </a:tc>
                <a:tc hMerge="1" vMerge="1">
                  <a:txBody>
                    <a:bodyPr/>
                    <a:lstStyle/>
                    <a:p>
                      <a:endParaRPr lang="zh-TW"/>
                    </a:p>
                  </a:txBody>
                  <a:tcPr/>
                </a:tc>
                <a:tc hMerge="1" vMerge="1">
                  <a:txBody>
                    <a:bodyPr/>
                    <a:lstStyle/>
                    <a:p>
                      <a:endParaRPr lang="zh-TW"/>
                    </a:p>
                  </a:txBody>
                  <a:tcPr/>
                </a:tc>
                <a:tc hMerge="1" vMerge="1">
                  <a:txBody>
                    <a:bodyPr/>
                    <a:lstStyle/>
                    <a:p>
                      <a:endParaRPr lang="zh-TW"/>
                    </a:p>
                  </a:txBody>
                  <a:tcPr/>
                </a:tc>
                <a:tc hMerge="1" vMerge="1">
                  <a:txBody>
                    <a:bodyPr/>
                    <a:lstStyle/>
                    <a:p>
                      <a:endParaRPr lang="zh-TW"/>
                    </a:p>
                  </a:txBody>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56"/>
                  </a:ext>
                </a:extLst>
              </a:tr>
              <a:tr h="285750">
                <a:tc>
                  <a:txBody>
                    <a:bodyPr/>
                    <a:lstStyle/>
                    <a:p>
                      <a:pPr algn="l" defTabSz="457200">
                        <a:defRPr sz="1800"/>
                      </a:pPr>
                      <a:r>
                        <a:rPr sz="1100" b="1"/>
                        <a:t>Field Name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Field size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Data type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Data format</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Descriptiopn</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Example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57"/>
                  </a:ext>
                </a:extLst>
              </a:tr>
              <a:tr h="187610">
                <a:tc>
                  <a:txBody>
                    <a:bodyPr/>
                    <a:lstStyle/>
                    <a:p>
                      <a:pPr algn="l" defTabSz="457200">
                        <a:defRPr sz="1800"/>
                      </a:pPr>
                      <a:r>
                        <a:rPr sz="1100"/>
                        <a:t>id</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10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int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Number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auto incremented,</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0-1-2</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58"/>
                  </a:ext>
                </a:extLst>
              </a:tr>
              <a:tr h="187610">
                <a:tc>
                  <a:txBody>
                    <a:bodyPr/>
                    <a:lstStyle/>
                    <a:p>
                      <a:pPr algn="l" defTabSz="457200">
                        <a:defRPr sz="1800"/>
                      </a:pPr>
                      <a:r>
                        <a:rPr sz="1100"/>
                        <a:t>column1</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10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varchar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Alphanumeric</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null/unicode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59"/>
                  </a:ext>
                </a:extLst>
              </a:tr>
              <a:tr h="187610">
                <a:tc>
                  <a:txBody>
                    <a:bodyPr/>
                    <a:lstStyle/>
                    <a:p>
                      <a:pPr algn="l" defTabSz="457200">
                        <a:defRPr sz="1800"/>
                      </a:pPr>
                      <a:r>
                        <a:rPr sz="1100"/>
                        <a:t>column2</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10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varchar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Alphanumeric</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null/unicode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60"/>
                  </a:ext>
                </a:extLst>
              </a:tr>
              <a:tr h="187610">
                <a:tc>
                  <a:txBody>
                    <a:bodyPr/>
                    <a:lstStyle/>
                    <a:p>
                      <a:pPr algn="l" defTabSz="457200">
                        <a:defRPr sz="1800"/>
                      </a:pPr>
                      <a:r>
                        <a:rPr sz="1100"/>
                        <a:t>column3</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10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varchar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Alphanumeric</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null/unicode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61"/>
                  </a:ext>
                </a:extLst>
              </a:tr>
              <a:tr h="187610">
                <a:tc>
                  <a:txBody>
                    <a:bodyPr/>
                    <a:lstStyle/>
                    <a:p>
                      <a:pPr algn="l" defTabSz="457200">
                        <a:defRPr sz="1800"/>
                      </a:pPr>
                      <a:r>
                        <a:rPr sz="1100"/>
                        <a:t>column4</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10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varchar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Alphanumeric</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null/unicode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62"/>
                  </a:ext>
                </a:extLst>
              </a:tr>
              <a:tr h="187610">
                <a:tc>
                  <a:txBody>
                    <a:bodyPr/>
                    <a:lstStyle/>
                    <a:p>
                      <a:pPr algn="l" defTabSz="457200">
                        <a:defRPr sz="1800"/>
                      </a:pPr>
                      <a:r>
                        <a:rPr sz="1100"/>
                        <a:t>column5</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10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varchar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Alphanumeric</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null/unicode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63"/>
                  </a:ext>
                </a:extLst>
              </a:tr>
              <a:tr h="187610">
                <a:tc>
                  <a:txBody>
                    <a:bodyPr/>
                    <a:lstStyle/>
                    <a:p>
                      <a:pPr algn="l" defTabSz="457200">
                        <a:defRPr sz="1800"/>
                      </a:pPr>
                      <a:r>
                        <a:rPr sz="1100"/>
                        <a:t>column6</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10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varchar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Alphanumeric</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null/unicode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64"/>
                  </a:ext>
                </a:extLst>
              </a:tr>
              <a:tr h="187610">
                <a:tc>
                  <a:txBody>
                    <a:bodyPr/>
                    <a:lstStyle/>
                    <a:p>
                      <a:pPr algn="l" defTabSz="457200">
                        <a:defRPr sz="1800"/>
                      </a:pPr>
                      <a:r>
                        <a:rPr sz="1100"/>
                        <a:t>column7</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10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varchar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Alphanumeric</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null/unicode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65"/>
                  </a:ext>
                </a:extLst>
              </a:tr>
              <a:tr h="187610">
                <a:tc>
                  <a:txBody>
                    <a:bodyPr/>
                    <a:lstStyle/>
                    <a:p>
                      <a:pPr algn="l" defTabSz="457200">
                        <a:defRPr sz="1800"/>
                      </a:pPr>
                      <a:r>
                        <a:rPr sz="1100"/>
                        <a:t>column8</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10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varchar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Alphanumeric</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null/unicode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66"/>
                  </a:ext>
                </a:extLst>
              </a:tr>
              <a:tr h="187610">
                <a:tc>
                  <a:txBody>
                    <a:bodyPr/>
                    <a:lstStyle/>
                    <a:p>
                      <a:pPr algn="l" defTabSz="457200">
                        <a:defRPr sz="1800"/>
                      </a:pPr>
                      <a:r>
                        <a:rPr sz="1100"/>
                        <a:t>Gid</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10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int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Number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not 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0-1-2</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this one is for keeping the track of perticular game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67"/>
                  </a:ext>
                </a:extLst>
              </a:tr>
              <a:tr h="187610">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68"/>
                  </a:ext>
                </a:extLst>
              </a:tr>
              <a:tr h="187610">
                <a:tc rowSpan="2" gridSpan="6">
                  <a:txBody>
                    <a:bodyPr/>
                    <a:lstStyle/>
                    <a:p>
                      <a:pPr algn="ctr" defTabSz="457200">
                        <a:defRPr sz="1800"/>
                      </a:pPr>
                      <a:r>
                        <a:rPr sz="2000" b="1"/>
                        <a:t>Moves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rowSpan="2" hMerge="1">
                  <a:txBody>
                    <a:bodyPr/>
                    <a:lstStyle/>
                    <a:p>
                      <a:endParaRPr lang="zh-TW"/>
                    </a:p>
                  </a:txBody>
                  <a:tcPr/>
                </a:tc>
                <a:tc rowSpan="2" hMerge="1">
                  <a:txBody>
                    <a:bodyPr/>
                    <a:lstStyle/>
                    <a:p>
                      <a:endParaRPr lang="zh-TW"/>
                    </a:p>
                  </a:txBody>
                  <a:tcPr/>
                </a:tc>
                <a:tc rowSpan="2" hMerge="1">
                  <a:txBody>
                    <a:bodyPr/>
                    <a:lstStyle/>
                    <a:p>
                      <a:endParaRPr lang="zh-TW"/>
                    </a:p>
                  </a:txBody>
                  <a:tcPr/>
                </a:tc>
                <a:tc rowSpan="2" hMerge="1">
                  <a:txBody>
                    <a:bodyPr/>
                    <a:lstStyle/>
                    <a:p>
                      <a:endParaRPr lang="zh-TW"/>
                    </a:p>
                  </a:txBody>
                  <a:tcPr/>
                </a:tc>
                <a:tc rowSpan="2" hMerge="1">
                  <a:txBody>
                    <a:bodyPr/>
                    <a:lstStyle/>
                    <a:p>
                      <a:endParaRPr lang="zh-TW"/>
                    </a:p>
                  </a:txBody>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69"/>
                  </a:ext>
                </a:extLst>
              </a:tr>
              <a:tr h="187610">
                <a:tc gridSpan="6" vMerge="1">
                  <a:txBody>
                    <a:bodyPr/>
                    <a:lstStyle/>
                    <a:p>
                      <a:endParaRPr lang="zh-TW"/>
                    </a:p>
                  </a:txBody>
                  <a:tcPr/>
                </a:tc>
                <a:tc hMerge="1" vMerge="1">
                  <a:txBody>
                    <a:bodyPr/>
                    <a:lstStyle/>
                    <a:p>
                      <a:endParaRPr lang="zh-TW"/>
                    </a:p>
                  </a:txBody>
                  <a:tcPr/>
                </a:tc>
                <a:tc hMerge="1" vMerge="1">
                  <a:txBody>
                    <a:bodyPr/>
                    <a:lstStyle/>
                    <a:p>
                      <a:endParaRPr lang="zh-TW"/>
                    </a:p>
                  </a:txBody>
                  <a:tcPr/>
                </a:tc>
                <a:tc hMerge="1" vMerge="1">
                  <a:txBody>
                    <a:bodyPr/>
                    <a:lstStyle/>
                    <a:p>
                      <a:endParaRPr lang="zh-TW"/>
                    </a:p>
                  </a:txBody>
                  <a:tcPr/>
                </a:tc>
                <a:tc hMerge="1" vMerge="1">
                  <a:txBody>
                    <a:bodyPr/>
                    <a:lstStyle/>
                    <a:p>
                      <a:endParaRPr lang="zh-TW"/>
                    </a:p>
                  </a:txBody>
                  <a:tcPr/>
                </a:tc>
                <a:tc hMerge="1" vMerge="1">
                  <a:txBody>
                    <a:bodyPr/>
                    <a:lstStyle/>
                    <a:p>
                      <a:endParaRPr lang="zh-TW"/>
                    </a:p>
                  </a:txBody>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70"/>
                  </a:ext>
                </a:extLst>
              </a:tr>
              <a:tr h="276225">
                <a:tc>
                  <a:txBody>
                    <a:bodyPr/>
                    <a:lstStyle/>
                    <a:p>
                      <a:pPr algn="l" defTabSz="457200">
                        <a:defRPr sz="1800"/>
                      </a:pPr>
                      <a:r>
                        <a:rPr sz="1100" b="1"/>
                        <a:t>Field Name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Field size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Data type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Data format</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Descriptiopn</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Example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71"/>
                  </a:ext>
                </a:extLst>
              </a:tr>
              <a:tr h="187610">
                <a:tc>
                  <a:txBody>
                    <a:bodyPr/>
                    <a:lstStyle/>
                    <a:p>
                      <a:pPr algn="l" defTabSz="457200">
                        <a:defRPr sz="1800"/>
                      </a:pPr>
                      <a:r>
                        <a:rPr sz="1100"/>
                        <a:t>Nickname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20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varchar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Alphanumeric</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Foreign key ,not 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john,jane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72"/>
                  </a:ext>
                </a:extLst>
              </a:tr>
              <a:tr h="187610">
                <a:tc>
                  <a:txBody>
                    <a:bodyPr/>
                    <a:lstStyle/>
                    <a:p>
                      <a:pPr algn="l" defTabSz="457200">
                        <a:defRPr sz="1800"/>
                      </a:pPr>
                      <a:r>
                        <a:rPr sz="1100"/>
                        <a:t>current location</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20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int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Number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not 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5,10.68</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//will require to do calculation to find box number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73"/>
                  </a:ext>
                </a:extLst>
              </a:tr>
              <a:tr h="187610">
                <a:tc>
                  <a:txBody>
                    <a:bodyPr/>
                    <a:lstStyle/>
                    <a:p>
                      <a:pPr algn="l" defTabSz="457200">
                        <a:defRPr sz="1800"/>
                      </a:pPr>
                      <a:r>
                        <a:rPr sz="1100"/>
                        <a:t>next Location</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20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int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Number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not 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5,10.68</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74"/>
                  </a:ext>
                </a:extLst>
              </a:tr>
              <a:tr h="187610">
                <a:tc>
                  <a:txBody>
                    <a:bodyPr/>
                    <a:lstStyle/>
                    <a:p>
                      <a:pPr algn="l" defTabSz="457200">
                        <a:defRPr sz="1800"/>
                      </a:pPr>
                      <a:r>
                        <a:rPr sz="1100"/>
                        <a:t>Gid</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10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int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Number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not allowed null,allows duplicate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0-1-2</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75"/>
                  </a:ext>
                </a:extLst>
              </a:tr>
              <a:tr h="187610">
                <a:tc>
                  <a:txBody>
                    <a:bodyPr/>
                    <a:lstStyle/>
                    <a:p>
                      <a:pPr algn="l" defTabSz="457200">
                        <a:defRPr sz="1800"/>
                      </a:pPr>
                      <a:r>
                        <a:rPr sz="1100"/>
                        <a:t>PieceID</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10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int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Number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not allowed null,allows duplicate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1,2,3</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//can have idea which piece moves</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76"/>
                  </a:ext>
                </a:extLst>
              </a:tr>
              <a:tr h="187610">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77"/>
                  </a:ext>
                </a:extLst>
              </a:tr>
              <a:tr h="187610">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78"/>
                  </a:ext>
                </a:extLst>
              </a:tr>
              <a:tr h="187610">
                <a:tc rowSpan="2" gridSpan="6">
                  <a:txBody>
                    <a:bodyPr/>
                    <a:lstStyle/>
                    <a:p>
                      <a:pPr algn="ctr" defTabSz="457200">
                        <a:defRPr sz="1800"/>
                      </a:pPr>
                      <a:r>
                        <a:rPr sz="2000" b="1"/>
                        <a:t>Piece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rowSpan="2" hMerge="1">
                  <a:txBody>
                    <a:bodyPr/>
                    <a:lstStyle/>
                    <a:p>
                      <a:endParaRPr lang="zh-TW"/>
                    </a:p>
                  </a:txBody>
                  <a:tcPr/>
                </a:tc>
                <a:tc rowSpan="2" hMerge="1">
                  <a:txBody>
                    <a:bodyPr/>
                    <a:lstStyle/>
                    <a:p>
                      <a:endParaRPr lang="zh-TW"/>
                    </a:p>
                  </a:txBody>
                  <a:tcPr/>
                </a:tc>
                <a:tc rowSpan="2" hMerge="1">
                  <a:txBody>
                    <a:bodyPr/>
                    <a:lstStyle/>
                    <a:p>
                      <a:endParaRPr lang="zh-TW"/>
                    </a:p>
                  </a:txBody>
                  <a:tcPr/>
                </a:tc>
                <a:tc rowSpan="2" hMerge="1">
                  <a:txBody>
                    <a:bodyPr/>
                    <a:lstStyle/>
                    <a:p>
                      <a:endParaRPr lang="zh-TW"/>
                    </a:p>
                  </a:txBody>
                  <a:tcPr/>
                </a:tc>
                <a:tc rowSpan="2" hMerge="1">
                  <a:txBody>
                    <a:bodyPr/>
                    <a:lstStyle/>
                    <a:p>
                      <a:endParaRPr lang="zh-TW"/>
                    </a:p>
                  </a:txBody>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79"/>
                  </a:ext>
                </a:extLst>
              </a:tr>
              <a:tr h="187610">
                <a:tc gridSpan="6" vMerge="1">
                  <a:txBody>
                    <a:bodyPr/>
                    <a:lstStyle/>
                    <a:p>
                      <a:endParaRPr lang="zh-TW"/>
                    </a:p>
                  </a:txBody>
                  <a:tcPr/>
                </a:tc>
                <a:tc hMerge="1" vMerge="1">
                  <a:txBody>
                    <a:bodyPr/>
                    <a:lstStyle/>
                    <a:p>
                      <a:endParaRPr lang="zh-TW"/>
                    </a:p>
                  </a:txBody>
                  <a:tcPr/>
                </a:tc>
                <a:tc hMerge="1" vMerge="1">
                  <a:txBody>
                    <a:bodyPr/>
                    <a:lstStyle/>
                    <a:p>
                      <a:endParaRPr lang="zh-TW"/>
                    </a:p>
                  </a:txBody>
                  <a:tcPr/>
                </a:tc>
                <a:tc hMerge="1" vMerge="1">
                  <a:txBody>
                    <a:bodyPr/>
                    <a:lstStyle/>
                    <a:p>
                      <a:endParaRPr lang="zh-TW"/>
                    </a:p>
                  </a:txBody>
                  <a:tcPr/>
                </a:tc>
                <a:tc hMerge="1" vMerge="1">
                  <a:txBody>
                    <a:bodyPr/>
                    <a:lstStyle/>
                    <a:p>
                      <a:endParaRPr lang="zh-TW"/>
                    </a:p>
                  </a:txBody>
                  <a:tcPr/>
                </a:tc>
                <a:tc hMerge="1" vMerge="1">
                  <a:txBody>
                    <a:bodyPr/>
                    <a:lstStyle/>
                    <a:p>
                      <a:endParaRPr lang="zh-TW"/>
                    </a:p>
                  </a:txBody>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80"/>
                  </a:ext>
                </a:extLst>
              </a:tr>
              <a:tr h="257175">
                <a:tc>
                  <a:txBody>
                    <a:bodyPr/>
                    <a:lstStyle/>
                    <a:p>
                      <a:pPr algn="l" defTabSz="457200">
                        <a:defRPr sz="1800"/>
                      </a:pPr>
                      <a:r>
                        <a:rPr sz="1100" b="1"/>
                        <a:t>Field Name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Field size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Data type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Data format</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Descriptiopn</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Example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81"/>
                  </a:ext>
                </a:extLst>
              </a:tr>
              <a:tr h="187610">
                <a:tc>
                  <a:txBody>
                    <a:bodyPr/>
                    <a:lstStyle/>
                    <a:p>
                      <a:pPr algn="l" defTabSz="457200">
                        <a:defRPr sz="1800"/>
                      </a:pPr>
                      <a:r>
                        <a:rPr sz="1100"/>
                        <a:t>PieceName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20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varchar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Alphanumeric</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primary key ,not 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king,rook,etc</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82"/>
                  </a:ext>
                </a:extLst>
              </a:tr>
              <a:tr h="187610">
                <a:tc>
                  <a:txBody>
                    <a:bodyPr/>
                    <a:lstStyle/>
                    <a:p>
                      <a:pPr algn="l" defTabSz="457200">
                        <a:defRPr sz="1800"/>
                      </a:pPr>
                      <a:r>
                        <a:rPr sz="1100"/>
                        <a:t>PieceID</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10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int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Number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not allowed null,Must be unique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1,2,3</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83"/>
                  </a:ext>
                </a:extLst>
              </a:tr>
            </a:tbl>
          </a:graphicData>
        </a:graphic>
      </p:graphicFrame>
    </p:spTree>
    <p:extLst>
      <p:ext uri="{BB962C8B-B14F-4D97-AF65-F5344CB8AC3E}">
        <p14:creationId xmlns:p14="http://schemas.microsoft.com/office/powerpoint/2010/main" val="21812592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3" name="Table 293"/>
          <p:cNvGraphicFramePr/>
          <p:nvPr/>
        </p:nvGraphicFramePr>
        <p:xfrm>
          <a:off x="330200" y="-11734800"/>
          <a:ext cx="16649700" cy="17783175"/>
        </p:xfrm>
        <a:graphic>
          <a:graphicData uri="http://schemas.openxmlformats.org/drawingml/2006/table">
            <a:tbl>
              <a:tblPr/>
              <a:tblGrid>
                <a:gridCol w="1803400">
                  <a:extLst>
                    <a:ext uri="{9D8B030D-6E8A-4147-A177-3AD203B41FA5}">
                      <a16:colId xmlns:a16="http://schemas.microsoft.com/office/drawing/2014/main" val="20000"/>
                    </a:ext>
                  </a:extLst>
                </a:gridCol>
                <a:gridCol w="1409700">
                  <a:extLst>
                    <a:ext uri="{9D8B030D-6E8A-4147-A177-3AD203B41FA5}">
                      <a16:colId xmlns:a16="http://schemas.microsoft.com/office/drawing/2014/main" val="20001"/>
                    </a:ext>
                  </a:extLst>
                </a:gridCol>
                <a:gridCol w="1384300">
                  <a:extLst>
                    <a:ext uri="{9D8B030D-6E8A-4147-A177-3AD203B41FA5}">
                      <a16:colId xmlns:a16="http://schemas.microsoft.com/office/drawing/2014/main" val="20002"/>
                    </a:ext>
                  </a:extLst>
                </a:gridCol>
                <a:gridCol w="1638300">
                  <a:extLst>
                    <a:ext uri="{9D8B030D-6E8A-4147-A177-3AD203B41FA5}">
                      <a16:colId xmlns:a16="http://schemas.microsoft.com/office/drawing/2014/main" val="20003"/>
                    </a:ext>
                  </a:extLst>
                </a:gridCol>
                <a:gridCol w="2590800">
                  <a:extLst>
                    <a:ext uri="{9D8B030D-6E8A-4147-A177-3AD203B41FA5}">
                      <a16:colId xmlns:a16="http://schemas.microsoft.com/office/drawing/2014/main" val="20004"/>
                    </a:ext>
                  </a:extLst>
                </a:gridCol>
                <a:gridCol w="1943100">
                  <a:extLst>
                    <a:ext uri="{9D8B030D-6E8A-4147-A177-3AD203B41FA5}">
                      <a16:colId xmlns:a16="http://schemas.microsoft.com/office/drawing/2014/main" val="20005"/>
                    </a:ext>
                  </a:extLst>
                </a:gridCol>
                <a:gridCol w="5880100">
                  <a:extLst>
                    <a:ext uri="{9D8B030D-6E8A-4147-A177-3AD203B41FA5}">
                      <a16:colId xmlns:a16="http://schemas.microsoft.com/office/drawing/2014/main" val="20006"/>
                    </a:ext>
                  </a:extLst>
                </a:gridCol>
              </a:tblGrid>
              <a:tr h="381000">
                <a:tc gridSpan="6">
                  <a:txBody>
                    <a:bodyPr/>
                    <a:lstStyle/>
                    <a:p>
                      <a:pPr algn="ctr" defTabSz="457200">
                        <a:defRPr sz="1800"/>
                      </a:pPr>
                      <a:r>
                        <a:rPr sz="2000" b="1"/>
                        <a:t>User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hMerge="1">
                  <a:txBody>
                    <a:bodyPr/>
                    <a:lstStyle/>
                    <a:p>
                      <a:endParaRPr lang="zh-TW"/>
                    </a:p>
                  </a:txBody>
                  <a:tcPr/>
                </a:tc>
                <a:tc hMerge="1">
                  <a:txBody>
                    <a:bodyPr/>
                    <a:lstStyle/>
                    <a:p>
                      <a:endParaRPr lang="zh-TW"/>
                    </a:p>
                  </a:txBody>
                  <a:tcPr/>
                </a:tc>
                <a:tc hMerge="1">
                  <a:txBody>
                    <a:bodyPr/>
                    <a:lstStyle/>
                    <a:p>
                      <a:endParaRPr lang="zh-TW"/>
                    </a:p>
                  </a:txBody>
                  <a:tcPr/>
                </a:tc>
                <a:tc hMerge="1">
                  <a:txBody>
                    <a:bodyPr/>
                    <a:lstStyle/>
                    <a:p>
                      <a:endParaRPr lang="zh-TW"/>
                    </a:p>
                  </a:txBody>
                  <a:tcPr/>
                </a:tc>
                <a:tc hMerge="1">
                  <a:txBody>
                    <a:bodyPr/>
                    <a:lstStyle/>
                    <a:p>
                      <a:endParaRPr lang="zh-TW"/>
                    </a:p>
                  </a:txBody>
                  <a:tcPr/>
                </a:tc>
                <a:tc>
                  <a:txBody>
                    <a:bodyPr/>
                    <a:lstStyle/>
                    <a:p>
                      <a:pPr algn="l" defTabSz="457200">
                        <a:defRPr sz="1800"/>
                      </a:pPr>
                      <a:r>
                        <a:rPr sz="1100"/>
                        <a:t>Comments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00"/>
                  </a:ext>
                </a:extLst>
              </a:tr>
              <a:tr h="266700">
                <a:tc>
                  <a:txBody>
                    <a:bodyPr/>
                    <a:lstStyle/>
                    <a:p>
                      <a:pPr algn="l" defTabSz="457200">
                        <a:defRPr sz="1800"/>
                      </a:pPr>
                      <a:r>
                        <a:rPr sz="1100" b="1"/>
                        <a:t>Field Name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Field size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Data type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Data format</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Descriptiopn</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Example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01"/>
                  </a:ext>
                </a:extLst>
              </a:tr>
              <a:tr h="228600">
                <a:tc>
                  <a:txBody>
                    <a:bodyPr/>
                    <a:lstStyle/>
                    <a:p>
                      <a:pPr algn="l" defTabSz="457200">
                        <a:defRPr sz="1800"/>
                      </a:pPr>
                      <a:r>
                        <a:rPr sz="1100"/>
                        <a:t>Nickname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20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varchar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Alphanumeric</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primary key ,not 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john,jane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02"/>
                  </a:ext>
                </a:extLst>
              </a:tr>
              <a:tr h="187610">
                <a:tc>
                  <a:txBody>
                    <a:bodyPr/>
                    <a:lstStyle/>
                    <a:p>
                      <a:pPr algn="l" defTabSz="457200">
                        <a:defRPr sz="1800"/>
                      </a:pPr>
                      <a:r>
                        <a:rPr sz="1100"/>
                        <a:t>Email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30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varchar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Email format</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Not allowed null,Super key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r>
                        <a:rPr u="sng">
                          <a:solidFill>
                            <a:srgbClr val="0563C1"/>
                          </a:solidFill>
                          <a:uFill>
                            <a:solidFill>
                              <a:srgbClr val="0563C1"/>
                            </a:solidFill>
                          </a:uFill>
                          <a:hlinkClick r:id="rId2"/>
                        </a:rPr>
                        <a:t>john.doe@xyz.com</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03"/>
                  </a:ext>
                </a:extLst>
              </a:tr>
              <a:tr h="187610">
                <a:tc>
                  <a:txBody>
                    <a:bodyPr/>
                    <a:lstStyle/>
                    <a:p>
                      <a:pPr algn="l" defTabSz="457200">
                        <a:defRPr sz="1800"/>
                      </a:pPr>
                      <a:r>
                        <a:rPr sz="1100"/>
                        <a:t>Password</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40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varchar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Alphanumeric</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Not 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johndoe123,</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04"/>
                  </a:ext>
                </a:extLst>
              </a:tr>
              <a:tr h="187610">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05"/>
                  </a:ext>
                </a:extLst>
              </a:tr>
              <a:tr h="187610">
                <a:tc rowSpan="2" gridSpan="6">
                  <a:txBody>
                    <a:bodyPr/>
                    <a:lstStyle/>
                    <a:p>
                      <a:pPr algn="ctr" defTabSz="457200">
                        <a:defRPr sz="1800"/>
                      </a:pPr>
                      <a:r>
                        <a:rPr sz="2000" b="1"/>
                        <a:t>Game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rowSpan="2" hMerge="1">
                  <a:txBody>
                    <a:bodyPr/>
                    <a:lstStyle/>
                    <a:p>
                      <a:endParaRPr lang="zh-TW"/>
                    </a:p>
                  </a:txBody>
                  <a:tcPr/>
                </a:tc>
                <a:tc rowSpan="2" hMerge="1">
                  <a:txBody>
                    <a:bodyPr/>
                    <a:lstStyle/>
                    <a:p>
                      <a:endParaRPr lang="zh-TW"/>
                    </a:p>
                  </a:txBody>
                  <a:tcPr/>
                </a:tc>
                <a:tc rowSpan="2" hMerge="1">
                  <a:txBody>
                    <a:bodyPr/>
                    <a:lstStyle/>
                    <a:p>
                      <a:endParaRPr lang="zh-TW"/>
                    </a:p>
                  </a:txBody>
                  <a:tcPr/>
                </a:tc>
                <a:tc rowSpan="2" hMerge="1">
                  <a:txBody>
                    <a:bodyPr/>
                    <a:lstStyle/>
                    <a:p>
                      <a:endParaRPr lang="zh-TW"/>
                    </a:p>
                  </a:txBody>
                  <a:tcPr/>
                </a:tc>
                <a:tc rowSpan="2" hMerge="1">
                  <a:txBody>
                    <a:bodyPr/>
                    <a:lstStyle/>
                    <a:p>
                      <a:endParaRPr lang="zh-TW"/>
                    </a:p>
                  </a:txBody>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06"/>
                  </a:ext>
                </a:extLst>
              </a:tr>
              <a:tr h="187610">
                <a:tc gridSpan="6" vMerge="1">
                  <a:txBody>
                    <a:bodyPr/>
                    <a:lstStyle/>
                    <a:p>
                      <a:endParaRPr lang="zh-TW"/>
                    </a:p>
                  </a:txBody>
                  <a:tcPr/>
                </a:tc>
                <a:tc hMerge="1" vMerge="1">
                  <a:txBody>
                    <a:bodyPr/>
                    <a:lstStyle/>
                    <a:p>
                      <a:endParaRPr lang="zh-TW"/>
                    </a:p>
                  </a:txBody>
                  <a:tcPr/>
                </a:tc>
                <a:tc hMerge="1" vMerge="1">
                  <a:txBody>
                    <a:bodyPr/>
                    <a:lstStyle/>
                    <a:p>
                      <a:endParaRPr lang="zh-TW"/>
                    </a:p>
                  </a:txBody>
                  <a:tcPr/>
                </a:tc>
                <a:tc hMerge="1" vMerge="1">
                  <a:txBody>
                    <a:bodyPr/>
                    <a:lstStyle/>
                    <a:p>
                      <a:endParaRPr lang="zh-TW"/>
                    </a:p>
                  </a:txBody>
                  <a:tcPr/>
                </a:tc>
                <a:tc hMerge="1" vMerge="1">
                  <a:txBody>
                    <a:bodyPr/>
                    <a:lstStyle/>
                    <a:p>
                      <a:endParaRPr lang="zh-TW"/>
                    </a:p>
                  </a:txBody>
                  <a:tcPr/>
                </a:tc>
                <a:tc hMerge="1" vMerge="1">
                  <a:txBody>
                    <a:bodyPr/>
                    <a:lstStyle/>
                    <a:p>
                      <a:endParaRPr lang="zh-TW"/>
                    </a:p>
                  </a:txBody>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07"/>
                  </a:ext>
                </a:extLst>
              </a:tr>
              <a:tr h="295275">
                <a:tc>
                  <a:txBody>
                    <a:bodyPr/>
                    <a:lstStyle/>
                    <a:p>
                      <a:pPr algn="l" defTabSz="457200">
                        <a:defRPr sz="1800"/>
                      </a:pPr>
                      <a:r>
                        <a:rPr sz="1100" b="1"/>
                        <a:t>Field Name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Field size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Data type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Data format</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Descriptiopn</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Example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08"/>
                  </a:ext>
                </a:extLst>
              </a:tr>
              <a:tr h="187610">
                <a:tc>
                  <a:txBody>
                    <a:bodyPr/>
                    <a:lstStyle/>
                    <a:p>
                      <a:pPr algn="l" defTabSz="457200">
                        <a:defRPr sz="1800"/>
                      </a:pPr>
                      <a:r>
                        <a:rPr sz="1100"/>
                        <a:t>GameID</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10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Int</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Number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Primary key,Not 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100,101,102</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09"/>
                  </a:ext>
                </a:extLst>
              </a:tr>
              <a:tr h="187610">
                <a:tc>
                  <a:txBody>
                    <a:bodyPr/>
                    <a:lstStyle/>
                    <a:p>
                      <a:pPr algn="l" defTabSz="457200">
                        <a:defRPr sz="1800"/>
                      </a:pPr>
                      <a:r>
                        <a:rPr sz="1100"/>
                        <a:t>host(Nickname)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20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varchar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Alphanumeric</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Not 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john,jane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10"/>
                  </a:ext>
                </a:extLst>
              </a:tr>
              <a:tr h="187610">
                <a:tc>
                  <a:txBody>
                    <a:bodyPr/>
                    <a:lstStyle/>
                    <a:p>
                      <a:pPr algn="l" defTabSz="457200">
                        <a:defRPr sz="1800"/>
                      </a:pPr>
                      <a:r>
                        <a:rPr sz="1100"/>
                        <a:t>Invitee(Nickname)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20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varchar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Alphanumeric</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Not 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john,jane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11"/>
                  </a:ext>
                </a:extLst>
              </a:tr>
              <a:tr h="187610">
                <a:tc>
                  <a:txBody>
                    <a:bodyPr/>
                    <a:lstStyle/>
                    <a:p>
                      <a:pPr algn="l" defTabSz="457200">
                        <a:defRPr sz="1800"/>
                      </a:pPr>
                      <a:r>
                        <a:rPr sz="1100"/>
                        <a:t>StartTime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DateTime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mm/dd/yyyy  hh:mm:ss</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Not 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12/10/18 12:45</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12"/>
                  </a:ext>
                </a:extLst>
              </a:tr>
              <a:tr h="187610">
                <a:tc>
                  <a:txBody>
                    <a:bodyPr/>
                    <a:lstStyle/>
                    <a:p>
                      <a:pPr algn="l" defTabSz="457200">
                        <a:defRPr sz="1800"/>
                      </a:pPr>
                      <a:r>
                        <a:rPr sz="1100"/>
                        <a:t>EndTime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DateTime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mm/dd/yyyy  hh:mm:ss</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12/10/18 13:10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rowSpan="3">
                  <a:txBody>
                    <a:bodyPr/>
                    <a:lstStyle/>
                    <a:p>
                      <a:pPr algn="ctr" defTabSz="457200">
                        <a:defRPr sz="1800"/>
                      </a:pPr>
                      <a:r>
                        <a:rPr sz="1100"/>
                        <a:t>Ending time will be decided at end and game table table entry will be created at first</a:t>
                      </a:r>
                    </a:p>
                  </a:txBody>
                  <a:tcPr marL="25400" marR="25400" marT="0" marB="25400" anchor="ctr"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solidFill>
                      <a:srgbClr val="FFFFFF"/>
                    </a:solidFill>
                  </a:tcPr>
                </a:tc>
                <a:extLst>
                  <a:ext uri="{0D108BD9-81ED-4DB2-BD59-A6C34878D82A}">
                    <a16:rowId xmlns:a16="http://schemas.microsoft.com/office/drawing/2014/main" val="10013"/>
                  </a:ext>
                </a:extLst>
              </a:tr>
              <a:tr h="187610">
                <a:tc>
                  <a:txBody>
                    <a:bodyPr/>
                    <a:lstStyle/>
                    <a:p>
                      <a:pPr algn="l" defTabSz="457200">
                        <a:defRPr sz="1800"/>
                      </a:pPr>
                      <a:r>
                        <a:rPr sz="1100"/>
                        <a:t>Result</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20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varchar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Alphanumeric</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john,jane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vMerge="1">
                  <a:txBody>
                    <a:bodyPr/>
                    <a:lstStyle/>
                    <a:p>
                      <a:endParaRPr lang="zh-TW"/>
                    </a:p>
                  </a:txBody>
                  <a:tcPr/>
                </a:tc>
                <a:extLst>
                  <a:ext uri="{0D108BD9-81ED-4DB2-BD59-A6C34878D82A}">
                    <a16:rowId xmlns:a16="http://schemas.microsoft.com/office/drawing/2014/main" val="10014"/>
                  </a:ext>
                </a:extLst>
              </a:tr>
              <a:tr h="187610">
                <a:tc>
                  <a:txBody>
                    <a:bodyPr/>
                    <a:lstStyle/>
                    <a:p>
                      <a:pPr algn="l" defTabSz="457200">
                        <a:defRPr sz="1800"/>
                      </a:pPr>
                      <a:r>
                        <a:rPr sz="1100"/>
                        <a:t>Abodon</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boolean</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binary</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true/false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vMerge="1">
                  <a:txBody>
                    <a:bodyPr/>
                    <a:lstStyle/>
                    <a:p>
                      <a:endParaRPr lang="zh-TW"/>
                    </a:p>
                  </a:txBody>
                  <a:tcPr/>
                </a:tc>
                <a:extLst>
                  <a:ext uri="{0D108BD9-81ED-4DB2-BD59-A6C34878D82A}">
                    <a16:rowId xmlns:a16="http://schemas.microsoft.com/office/drawing/2014/main" val="10015"/>
                  </a:ext>
                </a:extLst>
              </a:tr>
              <a:tr h="187610">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16"/>
                  </a:ext>
                </a:extLst>
              </a:tr>
              <a:tr h="187610">
                <a:tc rowSpan="2" gridSpan="6">
                  <a:txBody>
                    <a:bodyPr/>
                    <a:lstStyle/>
                    <a:p>
                      <a:pPr algn="ctr" defTabSz="457200">
                        <a:defRPr sz="1800"/>
                      </a:pPr>
                      <a:r>
                        <a:rPr sz="2000" b="1"/>
                        <a:t>UserProfile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rowSpan="2" hMerge="1">
                  <a:txBody>
                    <a:bodyPr/>
                    <a:lstStyle/>
                    <a:p>
                      <a:endParaRPr lang="zh-TW"/>
                    </a:p>
                  </a:txBody>
                  <a:tcPr/>
                </a:tc>
                <a:tc rowSpan="2" hMerge="1">
                  <a:txBody>
                    <a:bodyPr/>
                    <a:lstStyle/>
                    <a:p>
                      <a:endParaRPr lang="zh-TW"/>
                    </a:p>
                  </a:txBody>
                  <a:tcPr/>
                </a:tc>
                <a:tc rowSpan="2" hMerge="1">
                  <a:txBody>
                    <a:bodyPr/>
                    <a:lstStyle/>
                    <a:p>
                      <a:endParaRPr lang="zh-TW"/>
                    </a:p>
                  </a:txBody>
                  <a:tcPr/>
                </a:tc>
                <a:tc rowSpan="2" hMerge="1">
                  <a:txBody>
                    <a:bodyPr/>
                    <a:lstStyle/>
                    <a:p>
                      <a:endParaRPr lang="zh-TW"/>
                    </a:p>
                  </a:txBody>
                  <a:tcPr/>
                </a:tc>
                <a:tc rowSpan="2" hMerge="1">
                  <a:txBody>
                    <a:bodyPr/>
                    <a:lstStyle/>
                    <a:p>
                      <a:endParaRPr lang="zh-TW"/>
                    </a:p>
                  </a:txBody>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17"/>
                  </a:ext>
                </a:extLst>
              </a:tr>
              <a:tr h="187610">
                <a:tc gridSpan="6" vMerge="1">
                  <a:txBody>
                    <a:bodyPr/>
                    <a:lstStyle/>
                    <a:p>
                      <a:endParaRPr lang="zh-TW"/>
                    </a:p>
                  </a:txBody>
                  <a:tcPr/>
                </a:tc>
                <a:tc hMerge="1" vMerge="1">
                  <a:txBody>
                    <a:bodyPr/>
                    <a:lstStyle/>
                    <a:p>
                      <a:endParaRPr lang="zh-TW"/>
                    </a:p>
                  </a:txBody>
                  <a:tcPr/>
                </a:tc>
                <a:tc hMerge="1" vMerge="1">
                  <a:txBody>
                    <a:bodyPr/>
                    <a:lstStyle/>
                    <a:p>
                      <a:endParaRPr lang="zh-TW"/>
                    </a:p>
                  </a:txBody>
                  <a:tcPr/>
                </a:tc>
                <a:tc hMerge="1" vMerge="1">
                  <a:txBody>
                    <a:bodyPr/>
                    <a:lstStyle/>
                    <a:p>
                      <a:endParaRPr lang="zh-TW"/>
                    </a:p>
                  </a:txBody>
                  <a:tcPr/>
                </a:tc>
                <a:tc hMerge="1" vMerge="1">
                  <a:txBody>
                    <a:bodyPr/>
                    <a:lstStyle/>
                    <a:p>
                      <a:endParaRPr lang="zh-TW"/>
                    </a:p>
                  </a:txBody>
                  <a:tcPr/>
                </a:tc>
                <a:tc hMerge="1" vMerge="1">
                  <a:txBody>
                    <a:bodyPr/>
                    <a:lstStyle/>
                    <a:p>
                      <a:endParaRPr lang="zh-TW"/>
                    </a:p>
                  </a:txBody>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18"/>
                  </a:ext>
                </a:extLst>
              </a:tr>
              <a:tr h="304800">
                <a:tc>
                  <a:txBody>
                    <a:bodyPr/>
                    <a:lstStyle/>
                    <a:p>
                      <a:pPr algn="l" defTabSz="457200">
                        <a:defRPr sz="1800"/>
                      </a:pPr>
                      <a:r>
                        <a:rPr sz="1100" b="1"/>
                        <a:t>Field Name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Field size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Data type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Data format</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Descriptiopn</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Example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19"/>
                  </a:ext>
                </a:extLst>
              </a:tr>
              <a:tr h="187610">
                <a:tc>
                  <a:txBody>
                    <a:bodyPr/>
                    <a:lstStyle/>
                    <a:p>
                      <a:pPr algn="l" defTabSz="457200">
                        <a:defRPr sz="1800"/>
                      </a:pPr>
                      <a:r>
                        <a:rPr sz="1100"/>
                        <a:t>Nickname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20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varchar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Alphanumeric</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Foreign key ,not 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john,jane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20"/>
                  </a:ext>
                </a:extLst>
              </a:tr>
              <a:tr h="187610">
                <a:tc>
                  <a:txBody>
                    <a:bodyPr/>
                    <a:lstStyle/>
                    <a:p>
                      <a:pPr algn="l" defTabSz="457200">
                        <a:defRPr sz="1800"/>
                      </a:pPr>
                      <a:r>
                        <a:rPr sz="1100"/>
                        <a:t>TotalGameWon</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10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int</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Number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default is zero,not 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102</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21"/>
                  </a:ext>
                </a:extLst>
              </a:tr>
              <a:tr h="187610">
                <a:tc>
                  <a:txBody>
                    <a:bodyPr/>
                    <a:lstStyle/>
                    <a:p>
                      <a:pPr algn="l" defTabSz="457200">
                        <a:defRPr sz="1800"/>
                      </a:pPr>
                      <a:r>
                        <a:rPr sz="1100"/>
                        <a:t>TotalGameLost</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10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int</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Number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default is zero,not 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104</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22"/>
                  </a:ext>
                </a:extLst>
              </a:tr>
              <a:tr h="523875">
                <a:tc>
                  <a:txBody>
                    <a:bodyPr/>
                    <a:lstStyle/>
                    <a:p>
                      <a:pPr algn="l" defTabSz="457200">
                        <a:defRPr sz="1800"/>
                      </a:pPr>
                      <a:r>
                        <a:rPr sz="1100"/>
                        <a:t>TotalGamePlayed</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10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int</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Number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default is zero,not allowed null,check constraint (playedgame=won+lost+abondoned)</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solidFill>
                      <a:srgbClr val="FFFFFF"/>
                    </a:solidFill>
                  </a:tcPr>
                </a:tc>
                <a:tc>
                  <a:txBody>
                    <a:bodyPr/>
                    <a:lstStyle/>
                    <a:p>
                      <a:pPr algn="l" defTabSz="457200">
                        <a:defRPr sz="1800"/>
                      </a:pPr>
                      <a:r>
                        <a:rPr sz="1100"/>
                        <a:t>312</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23"/>
                  </a:ext>
                </a:extLst>
              </a:tr>
              <a:tr h="187610">
                <a:tc>
                  <a:txBody>
                    <a:bodyPr/>
                    <a:lstStyle/>
                    <a:p>
                      <a:pPr algn="l" defTabSz="457200">
                        <a:defRPr sz="1800"/>
                      </a:pPr>
                      <a:r>
                        <a:rPr sz="1100"/>
                        <a:t>TotalGameAbonndoned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10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int</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Number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default is zero,not 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106</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24"/>
                  </a:ext>
                </a:extLst>
              </a:tr>
              <a:tr h="187610">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25"/>
                  </a:ext>
                </a:extLst>
              </a:tr>
              <a:tr h="187610">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26"/>
                  </a:ext>
                </a:extLst>
              </a:tr>
              <a:tr h="187610">
                <a:tc rowSpan="2" gridSpan="6">
                  <a:txBody>
                    <a:bodyPr/>
                    <a:lstStyle/>
                    <a:p>
                      <a:pPr algn="ctr" defTabSz="457200">
                        <a:defRPr sz="1800"/>
                      </a:pPr>
                      <a:r>
                        <a:rPr sz="2000" b="1"/>
                        <a:t>GameHistory</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rowSpan="2" hMerge="1">
                  <a:txBody>
                    <a:bodyPr/>
                    <a:lstStyle/>
                    <a:p>
                      <a:endParaRPr lang="zh-TW"/>
                    </a:p>
                  </a:txBody>
                  <a:tcPr/>
                </a:tc>
                <a:tc rowSpan="2" hMerge="1">
                  <a:txBody>
                    <a:bodyPr/>
                    <a:lstStyle/>
                    <a:p>
                      <a:endParaRPr lang="zh-TW"/>
                    </a:p>
                  </a:txBody>
                  <a:tcPr/>
                </a:tc>
                <a:tc rowSpan="2" hMerge="1">
                  <a:txBody>
                    <a:bodyPr/>
                    <a:lstStyle/>
                    <a:p>
                      <a:endParaRPr lang="zh-TW"/>
                    </a:p>
                  </a:txBody>
                  <a:tcPr/>
                </a:tc>
                <a:tc rowSpan="2" hMerge="1">
                  <a:txBody>
                    <a:bodyPr/>
                    <a:lstStyle/>
                    <a:p>
                      <a:endParaRPr lang="zh-TW"/>
                    </a:p>
                  </a:txBody>
                  <a:tcPr/>
                </a:tc>
                <a:tc rowSpan="2" hMerge="1">
                  <a:txBody>
                    <a:bodyPr/>
                    <a:lstStyle/>
                    <a:p>
                      <a:endParaRPr lang="zh-TW"/>
                    </a:p>
                  </a:txBody>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27"/>
                  </a:ext>
                </a:extLst>
              </a:tr>
              <a:tr h="187610">
                <a:tc gridSpan="6" vMerge="1">
                  <a:txBody>
                    <a:bodyPr/>
                    <a:lstStyle/>
                    <a:p>
                      <a:endParaRPr lang="zh-TW"/>
                    </a:p>
                  </a:txBody>
                  <a:tcPr/>
                </a:tc>
                <a:tc hMerge="1" vMerge="1">
                  <a:txBody>
                    <a:bodyPr/>
                    <a:lstStyle/>
                    <a:p>
                      <a:endParaRPr lang="zh-TW"/>
                    </a:p>
                  </a:txBody>
                  <a:tcPr/>
                </a:tc>
                <a:tc hMerge="1" vMerge="1">
                  <a:txBody>
                    <a:bodyPr/>
                    <a:lstStyle/>
                    <a:p>
                      <a:endParaRPr lang="zh-TW"/>
                    </a:p>
                  </a:txBody>
                  <a:tcPr/>
                </a:tc>
                <a:tc hMerge="1" vMerge="1">
                  <a:txBody>
                    <a:bodyPr/>
                    <a:lstStyle/>
                    <a:p>
                      <a:endParaRPr lang="zh-TW"/>
                    </a:p>
                  </a:txBody>
                  <a:tcPr/>
                </a:tc>
                <a:tc hMerge="1" vMerge="1">
                  <a:txBody>
                    <a:bodyPr/>
                    <a:lstStyle/>
                    <a:p>
                      <a:endParaRPr lang="zh-TW"/>
                    </a:p>
                  </a:txBody>
                  <a:tcPr/>
                </a:tc>
                <a:tc hMerge="1" vMerge="1">
                  <a:txBody>
                    <a:bodyPr/>
                    <a:lstStyle/>
                    <a:p>
                      <a:endParaRPr lang="zh-TW"/>
                    </a:p>
                  </a:txBody>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28"/>
                  </a:ext>
                </a:extLst>
              </a:tr>
              <a:tr h="295275">
                <a:tc>
                  <a:txBody>
                    <a:bodyPr/>
                    <a:lstStyle/>
                    <a:p>
                      <a:pPr algn="l" defTabSz="457200">
                        <a:defRPr sz="1800"/>
                      </a:pPr>
                      <a:r>
                        <a:rPr sz="1100" b="1"/>
                        <a:t>Field Name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Field size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Data type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Data format</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Descriptiopn</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Example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29"/>
                  </a:ext>
                </a:extLst>
              </a:tr>
              <a:tr h="187610">
                <a:tc>
                  <a:txBody>
                    <a:bodyPr/>
                    <a:lstStyle/>
                    <a:p>
                      <a:pPr algn="l" defTabSz="457200">
                        <a:defRPr sz="1800"/>
                      </a:pPr>
                      <a:r>
                        <a:rPr sz="1100"/>
                        <a:t>Nickname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20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varchar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Alphanumeric</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Foreign key ,not 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john,jane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30"/>
                  </a:ext>
                </a:extLst>
              </a:tr>
              <a:tr h="187610">
                <a:tc>
                  <a:txBody>
                    <a:bodyPr/>
                    <a:lstStyle/>
                    <a:p>
                      <a:pPr algn="l" defTabSz="457200">
                        <a:defRPr sz="1800"/>
                      </a:pPr>
                      <a:r>
                        <a:rPr sz="1100"/>
                        <a:t>GameID</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10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Int</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Number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Foreign key,Not 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100,101,102</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31"/>
                  </a:ext>
                </a:extLst>
              </a:tr>
              <a:tr h="187610">
                <a:tc>
                  <a:txBody>
                    <a:bodyPr/>
                    <a:lstStyle/>
                    <a:p>
                      <a:pPr algn="l" defTabSz="457200">
                        <a:defRPr sz="1800"/>
                      </a:pPr>
                      <a:r>
                        <a:rPr sz="1100"/>
                        <a:t>WonColour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boolean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binary</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not allwed null,0-black,1-white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0,1</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32"/>
                  </a:ext>
                </a:extLst>
              </a:tr>
              <a:tr h="187610">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33"/>
                  </a:ext>
                </a:extLst>
              </a:tr>
              <a:tr h="187610">
                <a:tc rowSpan="2" gridSpan="6">
                  <a:txBody>
                    <a:bodyPr/>
                    <a:lstStyle/>
                    <a:p>
                      <a:pPr algn="ctr" defTabSz="457200">
                        <a:defRPr sz="1800"/>
                      </a:pPr>
                      <a:r>
                        <a:rPr sz="2000" b="1"/>
                        <a:t>Invitation</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rowSpan="2" hMerge="1">
                  <a:txBody>
                    <a:bodyPr/>
                    <a:lstStyle/>
                    <a:p>
                      <a:endParaRPr lang="zh-TW"/>
                    </a:p>
                  </a:txBody>
                  <a:tcPr/>
                </a:tc>
                <a:tc rowSpan="2" hMerge="1">
                  <a:txBody>
                    <a:bodyPr/>
                    <a:lstStyle/>
                    <a:p>
                      <a:endParaRPr lang="zh-TW"/>
                    </a:p>
                  </a:txBody>
                  <a:tcPr/>
                </a:tc>
                <a:tc rowSpan="2" hMerge="1">
                  <a:txBody>
                    <a:bodyPr/>
                    <a:lstStyle/>
                    <a:p>
                      <a:endParaRPr lang="zh-TW"/>
                    </a:p>
                  </a:txBody>
                  <a:tcPr/>
                </a:tc>
                <a:tc rowSpan="2" hMerge="1">
                  <a:txBody>
                    <a:bodyPr/>
                    <a:lstStyle/>
                    <a:p>
                      <a:endParaRPr lang="zh-TW"/>
                    </a:p>
                  </a:txBody>
                  <a:tcPr/>
                </a:tc>
                <a:tc rowSpan="2" hMerge="1">
                  <a:txBody>
                    <a:bodyPr/>
                    <a:lstStyle/>
                    <a:p>
                      <a:endParaRPr lang="zh-TW"/>
                    </a:p>
                  </a:txBody>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34"/>
                  </a:ext>
                </a:extLst>
              </a:tr>
              <a:tr h="187610">
                <a:tc gridSpan="6" vMerge="1">
                  <a:txBody>
                    <a:bodyPr/>
                    <a:lstStyle/>
                    <a:p>
                      <a:endParaRPr lang="zh-TW"/>
                    </a:p>
                  </a:txBody>
                  <a:tcPr/>
                </a:tc>
                <a:tc hMerge="1" vMerge="1">
                  <a:txBody>
                    <a:bodyPr/>
                    <a:lstStyle/>
                    <a:p>
                      <a:endParaRPr lang="zh-TW"/>
                    </a:p>
                  </a:txBody>
                  <a:tcPr/>
                </a:tc>
                <a:tc hMerge="1" vMerge="1">
                  <a:txBody>
                    <a:bodyPr/>
                    <a:lstStyle/>
                    <a:p>
                      <a:endParaRPr lang="zh-TW"/>
                    </a:p>
                  </a:txBody>
                  <a:tcPr/>
                </a:tc>
                <a:tc hMerge="1" vMerge="1">
                  <a:txBody>
                    <a:bodyPr/>
                    <a:lstStyle/>
                    <a:p>
                      <a:endParaRPr lang="zh-TW"/>
                    </a:p>
                  </a:txBody>
                  <a:tcPr/>
                </a:tc>
                <a:tc hMerge="1" vMerge="1">
                  <a:txBody>
                    <a:bodyPr/>
                    <a:lstStyle/>
                    <a:p>
                      <a:endParaRPr lang="zh-TW"/>
                    </a:p>
                  </a:txBody>
                  <a:tcPr/>
                </a:tc>
                <a:tc hMerge="1" vMerge="1">
                  <a:txBody>
                    <a:bodyPr/>
                    <a:lstStyle/>
                    <a:p>
                      <a:endParaRPr lang="zh-TW"/>
                    </a:p>
                  </a:txBody>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35"/>
                  </a:ext>
                </a:extLst>
              </a:tr>
              <a:tr h="285750">
                <a:tc>
                  <a:txBody>
                    <a:bodyPr/>
                    <a:lstStyle/>
                    <a:p>
                      <a:pPr algn="l" defTabSz="457200">
                        <a:defRPr sz="1800"/>
                      </a:pPr>
                      <a:r>
                        <a:rPr sz="1100" b="1"/>
                        <a:t>Field Name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Field size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Data type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Data format</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Descriptiopn</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Example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36"/>
                  </a:ext>
                </a:extLst>
              </a:tr>
              <a:tr h="187610">
                <a:tc>
                  <a:txBody>
                    <a:bodyPr/>
                    <a:lstStyle/>
                    <a:p>
                      <a:pPr algn="l" defTabSz="457200">
                        <a:defRPr sz="1800"/>
                      </a:pPr>
                      <a:r>
                        <a:rPr sz="1100"/>
                        <a:t>Sender Nickname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20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varchar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Alphanumeric</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not allowed null,allowed duplicate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john,jane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37"/>
                  </a:ext>
                </a:extLst>
              </a:tr>
              <a:tr h="187610">
                <a:tc>
                  <a:txBody>
                    <a:bodyPr/>
                    <a:lstStyle/>
                    <a:p>
                      <a:pPr algn="l" defTabSz="457200">
                        <a:defRPr sz="1800"/>
                      </a:pPr>
                      <a:r>
                        <a:rPr sz="1100"/>
                        <a:t>Reciever Nickname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20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varchar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Alphanumeric</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not allowed null,allowed duplicate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john,jane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38"/>
                  </a:ext>
                </a:extLst>
              </a:tr>
              <a:tr h="571500">
                <a:tc>
                  <a:txBody>
                    <a:bodyPr/>
                    <a:lstStyle/>
                    <a:p>
                      <a:pPr algn="l" defTabSz="457200">
                        <a:defRPr sz="1800"/>
                      </a:pPr>
                      <a:r>
                        <a:rPr sz="1100"/>
                        <a:t>Accepted invitation</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boolean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binary</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default is zero,accepted 1</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0,1</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will set trigger on this column,default will be zero because whenever  reciever accept the invitation ,value gets updated in this column,once value updated trigger will help us to create Game table entry.</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solidFill>
                      <a:srgbClr val="FFFFFF"/>
                    </a:solidFill>
                  </a:tcPr>
                </a:tc>
                <a:extLst>
                  <a:ext uri="{0D108BD9-81ED-4DB2-BD59-A6C34878D82A}">
                    <a16:rowId xmlns:a16="http://schemas.microsoft.com/office/drawing/2014/main" val="10039"/>
                  </a:ext>
                </a:extLst>
              </a:tr>
              <a:tr h="187610">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40"/>
                  </a:ext>
                </a:extLst>
              </a:tr>
              <a:tr h="187610">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41"/>
                  </a:ext>
                </a:extLst>
              </a:tr>
              <a:tr h="187610">
                <a:tc rowSpan="2" gridSpan="6">
                  <a:txBody>
                    <a:bodyPr/>
                    <a:lstStyle/>
                    <a:p>
                      <a:pPr algn="ctr" defTabSz="457200">
                        <a:defRPr sz="1800"/>
                      </a:pPr>
                      <a:r>
                        <a:rPr sz="2000" b="1"/>
                        <a:t>Leaderboard(TopWinner)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rowSpan="2" hMerge="1">
                  <a:txBody>
                    <a:bodyPr/>
                    <a:lstStyle/>
                    <a:p>
                      <a:endParaRPr lang="zh-TW"/>
                    </a:p>
                  </a:txBody>
                  <a:tcPr/>
                </a:tc>
                <a:tc rowSpan="2" hMerge="1">
                  <a:txBody>
                    <a:bodyPr/>
                    <a:lstStyle/>
                    <a:p>
                      <a:endParaRPr lang="zh-TW"/>
                    </a:p>
                  </a:txBody>
                  <a:tcPr/>
                </a:tc>
                <a:tc rowSpan="2" hMerge="1">
                  <a:txBody>
                    <a:bodyPr/>
                    <a:lstStyle/>
                    <a:p>
                      <a:endParaRPr lang="zh-TW"/>
                    </a:p>
                  </a:txBody>
                  <a:tcPr/>
                </a:tc>
                <a:tc rowSpan="2" hMerge="1">
                  <a:txBody>
                    <a:bodyPr/>
                    <a:lstStyle/>
                    <a:p>
                      <a:endParaRPr lang="zh-TW"/>
                    </a:p>
                  </a:txBody>
                  <a:tcPr/>
                </a:tc>
                <a:tc rowSpan="2" hMerge="1">
                  <a:txBody>
                    <a:bodyPr/>
                    <a:lstStyle/>
                    <a:p>
                      <a:endParaRPr lang="zh-TW"/>
                    </a:p>
                  </a:txBody>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42"/>
                  </a:ext>
                </a:extLst>
              </a:tr>
              <a:tr h="187610">
                <a:tc gridSpan="6" vMerge="1">
                  <a:txBody>
                    <a:bodyPr/>
                    <a:lstStyle/>
                    <a:p>
                      <a:endParaRPr lang="zh-TW"/>
                    </a:p>
                  </a:txBody>
                  <a:tcPr/>
                </a:tc>
                <a:tc hMerge="1" vMerge="1">
                  <a:txBody>
                    <a:bodyPr/>
                    <a:lstStyle/>
                    <a:p>
                      <a:endParaRPr lang="zh-TW"/>
                    </a:p>
                  </a:txBody>
                  <a:tcPr/>
                </a:tc>
                <a:tc hMerge="1" vMerge="1">
                  <a:txBody>
                    <a:bodyPr/>
                    <a:lstStyle/>
                    <a:p>
                      <a:endParaRPr lang="zh-TW"/>
                    </a:p>
                  </a:txBody>
                  <a:tcPr/>
                </a:tc>
                <a:tc hMerge="1" vMerge="1">
                  <a:txBody>
                    <a:bodyPr/>
                    <a:lstStyle/>
                    <a:p>
                      <a:endParaRPr lang="zh-TW"/>
                    </a:p>
                  </a:txBody>
                  <a:tcPr/>
                </a:tc>
                <a:tc hMerge="1" vMerge="1">
                  <a:txBody>
                    <a:bodyPr/>
                    <a:lstStyle/>
                    <a:p>
                      <a:endParaRPr lang="zh-TW"/>
                    </a:p>
                  </a:txBody>
                  <a:tcPr/>
                </a:tc>
                <a:tc hMerge="1" vMerge="1">
                  <a:txBody>
                    <a:bodyPr/>
                    <a:lstStyle/>
                    <a:p>
                      <a:endParaRPr lang="zh-TW"/>
                    </a:p>
                  </a:txBody>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43"/>
                  </a:ext>
                </a:extLst>
              </a:tr>
              <a:tr h="285750">
                <a:tc>
                  <a:txBody>
                    <a:bodyPr/>
                    <a:lstStyle/>
                    <a:p>
                      <a:pPr algn="l" defTabSz="457200">
                        <a:defRPr sz="1800"/>
                      </a:pPr>
                      <a:r>
                        <a:rPr sz="1100" b="1"/>
                        <a:t>Field Name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Field size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Data type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Data format</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Descriptiopn</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Example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44"/>
                  </a:ext>
                </a:extLst>
              </a:tr>
              <a:tr h="187610">
                <a:tc>
                  <a:txBody>
                    <a:bodyPr/>
                    <a:lstStyle/>
                    <a:p>
                      <a:pPr algn="l" defTabSz="457200">
                        <a:defRPr sz="1800"/>
                      </a:pPr>
                      <a:r>
                        <a:rPr sz="1100"/>
                        <a:t>Nickname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20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varchar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Alphanumeric</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Foreign key ,not 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john,jane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45"/>
                  </a:ext>
                </a:extLst>
              </a:tr>
              <a:tr h="187610">
                <a:tc>
                  <a:txBody>
                    <a:bodyPr/>
                    <a:lstStyle/>
                    <a:p>
                      <a:pPr algn="l" defTabSz="457200">
                        <a:defRPr sz="1800"/>
                      </a:pPr>
                      <a:r>
                        <a:rPr sz="1100"/>
                        <a:t>TotalGameWon</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10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int</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Number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not 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102</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This table will be updated by Userprofile table,and stored in descending ordered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46"/>
                  </a:ext>
                </a:extLst>
              </a:tr>
              <a:tr h="187610">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47"/>
                  </a:ext>
                </a:extLst>
              </a:tr>
              <a:tr h="187610">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48"/>
                  </a:ext>
                </a:extLst>
              </a:tr>
              <a:tr h="187610">
                <a:tc rowSpan="2" gridSpan="6">
                  <a:txBody>
                    <a:bodyPr/>
                    <a:lstStyle/>
                    <a:p>
                      <a:pPr algn="ctr" defTabSz="457200">
                        <a:defRPr sz="2000" b="1"/>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rowSpan="2" hMerge="1">
                  <a:txBody>
                    <a:bodyPr/>
                    <a:lstStyle/>
                    <a:p>
                      <a:endParaRPr lang="zh-TW"/>
                    </a:p>
                  </a:txBody>
                  <a:tcPr/>
                </a:tc>
                <a:tc rowSpan="2" hMerge="1">
                  <a:txBody>
                    <a:bodyPr/>
                    <a:lstStyle/>
                    <a:p>
                      <a:endParaRPr lang="zh-TW"/>
                    </a:p>
                  </a:txBody>
                  <a:tcPr/>
                </a:tc>
                <a:tc rowSpan="2" hMerge="1">
                  <a:txBody>
                    <a:bodyPr/>
                    <a:lstStyle/>
                    <a:p>
                      <a:endParaRPr lang="zh-TW"/>
                    </a:p>
                  </a:txBody>
                  <a:tcPr/>
                </a:tc>
                <a:tc rowSpan="2" hMerge="1">
                  <a:txBody>
                    <a:bodyPr/>
                    <a:lstStyle/>
                    <a:p>
                      <a:endParaRPr lang="zh-TW"/>
                    </a:p>
                  </a:txBody>
                  <a:tcPr/>
                </a:tc>
                <a:tc rowSpan="2" hMerge="1">
                  <a:txBody>
                    <a:bodyPr/>
                    <a:lstStyle/>
                    <a:p>
                      <a:endParaRPr lang="zh-TW"/>
                    </a:p>
                  </a:txBody>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49"/>
                  </a:ext>
                </a:extLst>
              </a:tr>
              <a:tr h="187610">
                <a:tc gridSpan="6" vMerge="1">
                  <a:txBody>
                    <a:bodyPr/>
                    <a:lstStyle/>
                    <a:p>
                      <a:endParaRPr lang="zh-TW"/>
                    </a:p>
                  </a:txBody>
                  <a:tcPr/>
                </a:tc>
                <a:tc hMerge="1" vMerge="1">
                  <a:txBody>
                    <a:bodyPr/>
                    <a:lstStyle/>
                    <a:p>
                      <a:endParaRPr lang="zh-TW"/>
                    </a:p>
                  </a:txBody>
                  <a:tcPr/>
                </a:tc>
                <a:tc hMerge="1" vMerge="1">
                  <a:txBody>
                    <a:bodyPr/>
                    <a:lstStyle/>
                    <a:p>
                      <a:endParaRPr lang="zh-TW"/>
                    </a:p>
                  </a:txBody>
                  <a:tcPr/>
                </a:tc>
                <a:tc hMerge="1" vMerge="1">
                  <a:txBody>
                    <a:bodyPr/>
                    <a:lstStyle/>
                    <a:p>
                      <a:endParaRPr lang="zh-TW"/>
                    </a:p>
                  </a:txBody>
                  <a:tcPr/>
                </a:tc>
                <a:tc hMerge="1" vMerge="1">
                  <a:txBody>
                    <a:bodyPr/>
                    <a:lstStyle/>
                    <a:p>
                      <a:endParaRPr lang="zh-TW"/>
                    </a:p>
                  </a:txBody>
                  <a:tcPr/>
                </a:tc>
                <a:tc hMerge="1" vMerge="1">
                  <a:txBody>
                    <a:bodyPr/>
                    <a:lstStyle/>
                    <a:p>
                      <a:endParaRPr lang="zh-TW"/>
                    </a:p>
                  </a:txBody>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50"/>
                  </a:ext>
                </a:extLst>
              </a:tr>
              <a:tr h="187610">
                <a:tc>
                  <a:txBody>
                    <a:bodyPr/>
                    <a:lstStyle/>
                    <a:p>
                      <a:pPr algn="l" defTabSz="457200">
                        <a:defRPr sz="1100" b="1"/>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b="1"/>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b="1"/>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b="1"/>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b="1"/>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b="1"/>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51"/>
                  </a:ext>
                </a:extLst>
              </a:tr>
              <a:tr h="187610">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52"/>
                  </a:ext>
                </a:extLst>
              </a:tr>
              <a:tr h="187610">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53"/>
                  </a:ext>
                </a:extLst>
              </a:tr>
              <a:tr h="187610">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54"/>
                  </a:ext>
                </a:extLst>
              </a:tr>
              <a:tr h="187610">
                <a:tc rowSpan="2" gridSpan="6">
                  <a:txBody>
                    <a:bodyPr/>
                    <a:lstStyle/>
                    <a:p>
                      <a:pPr algn="ctr" defTabSz="457200">
                        <a:defRPr sz="1800"/>
                      </a:pPr>
                      <a:r>
                        <a:rPr sz="2000" b="1"/>
                        <a:t>Board</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rowSpan="2" hMerge="1">
                  <a:txBody>
                    <a:bodyPr/>
                    <a:lstStyle/>
                    <a:p>
                      <a:endParaRPr lang="zh-TW"/>
                    </a:p>
                  </a:txBody>
                  <a:tcPr/>
                </a:tc>
                <a:tc rowSpan="2" hMerge="1">
                  <a:txBody>
                    <a:bodyPr/>
                    <a:lstStyle/>
                    <a:p>
                      <a:endParaRPr lang="zh-TW"/>
                    </a:p>
                  </a:txBody>
                  <a:tcPr/>
                </a:tc>
                <a:tc rowSpan="2" hMerge="1">
                  <a:txBody>
                    <a:bodyPr/>
                    <a:lstStyle/>
                    <a:p>
                      <a:endParaRPr lang="zh-TW"/>
                    </a:p>
                  </a:txBody>
                  <a:tcPr/>
                </a:tc>
                <a:tc rowSpan="2" hMerge="1">
                  <a:txBody>
                    <a:bodyPr/>
                    <a:lstStyle/>
                    <a:p>
                      <a:endParaRPr lang="zh-TW"/>
                    </a:p>
                  </a:txBody>
                  <a:tcPr/>
                </a:tc>
                <a:tc rowSpan="2" hMerge="1">
                  <a:txBody>
                    <a:bodyPr/>
                    <a:lstStyle/>
                    <a:p>
                      <a:endParaRPr lang="zh-TW"/>
                    </a:p>
                  </a:txBody>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55"/>
                  </a:ext>
                </a:extLst>
              </a:tr>
              <a:tr h="187610">
                <a:tc gridSpan="6" vMerge="1">
                  <a:txBody>
                    <a:bodyPr/>
                    <a:lstStyle/>
                    <a:p>
                      <a:endParaRPr lang="zh-TW"/>
                    </a:p>
                  </a:txBody>
                  <a:tcPr/>
                </a:tc>
                <a:tc hMerge="1" vMerge="1">
                  <a:txBody>
                    <a:bodyPr/>
                    <a:lstStyle/>
                    <a:p>
                      <a:endParaRPr lang="zh-TW"/>
                    </a:p>
                  </a:txBody>
                  <a:tcPr/>
                </a:tc>
                <a:tc hMerge="1" vMerge="1">
                  <a:txBody>
                    <a:bodyPr/>
                    <a:lstStyle/>
                    <a:p>
                      <a:endParaRPr lang="zh-TW"/>
                    </a:p>
                  </a:txBody>
                  <a:tcPr/>
                </a:tc>
                <a:tc hMerge="1" vMerge="1">
                  <a:txBody>
                    <a:bodyPr/>
                    <a:lstStyle/>
                    <a:p>
                      <a:endParaRPr lang="zh-TW"/>
                    </a:p>
                  </a:txBody>
                  <a:tcPr/>
                </a:tc>
                <a:tc hMerge="1" vMerge="1">
                  <a:txBody>
                    <a:bodyPr/>
                    <a:lstStyle/>
                    <a:p>
                      <a:endParaRPr lang="zh-TW"/>
                    </a:p>
                  </a:txBody>
                  <a:tcPr/>
                </a:tc>
                <a:tc hMerge="1" vMerge="1">
                  <a:txBody>
                    <a:bodyPr/>
                    <a:lstStyle/>
                    <a:p>
                      <a:endParaRPr lang="zh-TW"/>
                    </a:p>
                  </a:txBody>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56"/>
                  </a:ext>
                </a:extLst>
              </a:tr>
              <a:tr h="285750">
                <a:tc>
                  <a:txBody>
                    <a:bodyPr/>
                    <a:lstStyle/>
                    <a:p>
                      <a:pPr algn="l" defTabSz="457200">
                        <a:defRPr sz="1800"/>
                      </a:pPr>
                      <a:r>
                        <a:rPr sz="1100" b="1"/>
                        <a:t>Field Name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Field size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Data type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Data format</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Descriptiopn</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Example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57"/>
                  </a:ext>
                </a:extLst>
              </a:tr>
              <a:tr h="187610">
                <a:tc>
                  <a:txBody>
                    <a:bodyPr/>
                    <a:lstStyle/>
                    <a:p>
                      <a:pPr algn="l" defTabSz="457200">
                        <a:defRPr sz="1800"/>
                      </a:pPr>
                      <a:r>
                        <a:rPr sz="1100"/>
                        <a:t>id</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10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int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Number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auto incremented,</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0-1-2</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58"/>
                  </a:ext>
                </a:extLst>
              </a:tr>
              <a:tr h="187610">
                <a:tc>
                  <a:txBody>
                    <a:bodyPr/>
                    <a:lstStyle/>
                    <a:p>
                      <a:pPr algn="l" defTabSz="457200">
                        <a:defRPr sz="1800"/>
                      </a:pPr>
                      <a:r>
                        <a:rPr sz="1100"/>
                        <a:t>column1</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10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varchar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Alphanumeric</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null/unicode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59"/>
                  </a:ext>
                </a:extLst>
              </a:tr>
              <a:tr h="187610">
                <a:tc>
                  <a:txBody>
                    <a:bodyPr/>
                    <a:lstStyle/>
                    <a:p>
                      <a:pPr algn="l" defTabSz="457200">
                        <a:defRPr sz="1800"/>
                      </a:pPr>
                      <a:r>
                        <a:rPr sz="1100"/>
                        <a:t>column2</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10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varchar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Alphanumeric</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null/unicode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60"/>
                  </a:ext>
                </a:extLst>
              </a:tr>
              <a:tr h="187610">
                <a:tc>
                  <a:txBody>
                    <a:bodyPr/>
                    <a:lstStyle/>
                    <a:p>
                      <a:pPr algn="l" defTabSz="457200">
                        <a:defRPr sz="1800"/>
                      </a:pPr>
                      <a:r>
                        <a:rPr sz="1100"/>
                        <a:t>column3</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10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varchar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Alphanumeric</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null/unicode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61"/>
                  </a:ext>
                </a:extLst>
              </a:tr>
              <a:tr h="187610">
                <a:tc>
                  <a:txBody>
                    <a:bodyPr/>
                    <a:lstStyle/>
                    <a:p>
                      <a:pPr algn="l" defTabSz="457200">
                        <a:defRPr sz="1800"/>
                      </a:pPr>
                      <a:r>
                        <a:rPr sz="1100"/>
                        <a:t>column4</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10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varchar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Alphanumeric</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null/unicode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62"/>
                  </a:ext>
                </a:extLst>
              </a:tr>
              <a:tr h="187610">
                <a:tc>
                  <a:txBody>
                    <a:bodyPr/>
                    <a:lstStyle/>
                    <a:p>
                      <a:pPr algn="l" defTabSz="457200">
                        <a:defRPr sz="1800"/>
                      </a:pPr>
                      <a:r>
                        <a:rPr sz="1100"/>
                        <a:t>column5</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10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varchar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Alphanumeric</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null/unicode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63"/>
                  </a:ext>
                </a:extLst>
              </a:tr>
              <a:tr h="187610">
                <a:tc>
                  <a:txBody>
                    <a:bodyPr/>
                    <a:lstStyle/>
                    <a:p>
                      <a:pPr algn="l" defTabSz="457200">
                        <a:defRPr sz="1800"/>
                      </a:pPr>
                      <a:r>
                        <a:rPr sz="1100"/>
                        <a:t>column6</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10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varchar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Alphanumeric</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null/unicode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64"/>
                  </a:ext>
                </a:extLst>
              </a:tr>
              <a:tr h="187610">
                <a:tc>
                  <a:txBody>
                    <a:bodyPr/>
                    <a:lstStyle/>
                    <a:p>
                      <a:pPr algn="l" defTabSz="457200">
                        <a:defRPr sz="1800"/>
                      </a:pPr>
                      <a:r>
                        <a:rPr sz="1100"/>
                        <a:t>column7</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10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varchar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Alphanumeric</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null/unicode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65"/>
                  </a:ext>
                </a:extLst>
              </a:tr>
              <a:tr h="187610">
                <a:tc>
                  <a:txBody>
                    <a:bodyPr/>
                    <a:lstStyle/>
                    <a:p>
                      <a:pPr algn="l" defTabSz="457200">
                        <a:defRPr sz="1800"/>
                      </a:pPr>
                      <a:r>
                        <a:rPr sz="1100"/>
                        <a:t>column8</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10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varchar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Alphanumeric</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null/unicode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66"/>
                  </a:ext>
                </a:extLst>
              </a:tr>
              <a:tr h="187610">
                <a:tc>
                  <a:txBody>
                    <a:bodyPr/>
                    <a:lstStyle/>
                    <a:p>
                      <a:pPr algn="l" defTabSz="457200">
                        <a:defRPr sz="1800"/>
                      </a:pPr>
                      <a:r>
                        <a:rPr sz="1100"/>
                        <a:t>Gid</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10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int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Number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not 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0-1-2</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this one is for keeping the track of perticular game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67"/>
                  </a:ext>
                </a:extLst>
              </a:tr>
              <a:tr h="187610">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68"/>
                  </a:ext>
                </a:extLst>
              </a:tr>
              <a:tr h="187610">
                <a:tc rowSpan="2" gridSpan="6">
                  <a:txBody>
                    <a:bodyPr/>
                    <a:lstStyle/>
                    <a:p>
                      <a:pPr algn="ctr" defTabSz="457200">
                        <a:defRPr sz="1800"/>
                      </a:pPr>
                      <a:r>
                        <a:rPr sz="2000" b="1"/>
                        <a:t>Moves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rowSpan="2" hMerge="1">
                  <a:txBody>
                    <a:bodyPr/>
                    <a:lstStyle/>
                    <a:p>
                      <a:endParaRPr lang="zh-TW"/>
                    </a:p>
                  </a:txBody>
                  <a:tcPr/>
                </a:tc>
                <a:tc rowSpan="2" hMerge="1">
                  <a:txBody>
                    <a:bodyPr/>
                    <a:lstStyle/>
                    <a:p>
                      <a:endParaRPr lang="zh-TW"/>
                    </a:p>
                  </a:txBody>
                  <a:tcPr/>
                </a:tc>
                <a:tc rowSpan="2" hMerge="1">
                  <a:txBody>
                    <a:bodyPr/>
                    <a:lstStyle/>
                    <a:p>
                      <a:endParaRPr lang="zh-TW"/>
                    </a:p>
                  </a:txBody>
                  <a:tcPr/>
                </a:tc>
                <a:tc rowSpan="2" hMerge="1">
                  <a:txBody>
                    <a:bodyPr/>
                    <a:lstStyle/>
                    <a:p>
                      <a:endParaRPr lang="zh-TW"/>
                    </a:p>
                  </a:txBody>
                  <a:tcPr/>
                </a:tc>
                <a:tc rowSpan="2" hMerge="1">
                  <a:txBody>
                    <a:bodyPr/>
                    <a:lstStyle/>
                    <a:p>
                      <a:endParaRPr lang="zh-TW"/>
                    </a:p>
                  </a:txBody>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69"/>
                  </a:ext>
                </a:extLst>
              </a:tr>
              <a:tr h="187610">
                <a:tc gridSpan="6" vMerge="1">
                  <a:txBody>
                    <a:bodyPr/>
                    <a:lstStyle/>
                    <a:p>
                      <a:endParaRPr lang="zh-TW"/>
                    </a:p>
                  </a:txBody>
                  <a:tcPr/>
                </a:tc>
                <a:tc hMerge="1" vMerge="1">
                  <a:txBody>
                    <a:bodyPr/>
                    <a:lstStyle/>
                    <a:p>
                      <a:endParaRPr lang="zh-TW"/>
                    </a:p>
                  </a:txBody>
                  <a:tcPr/>
                </a:tc>
                <a:tc hMerge="1" vMerge="1">
                  <a:txBody>
                    <a:bodyPr/>
                    <a:lstStyle/>
                    <a:p>
                      <a:endParaRPr lang="zh-TW"/>
                    </a:p>
                  </a:txBody>
                  <a:tcPr/>
                </a:tc>
                <a:tc hMerge="1" vMerge="1">
                  <a:txBody>
                    <a:bodyPr/>
                    <a:lstStyle/>
                    <a:p>
                      <a:endParaRPr lang="zh-TW"/>
                    </a:p>
                  </a:txBody>
                  <a:tcPr/>
                </a:tc>
                <a:tc hMerge="1" vMerge="1">
                  <a:txBody>
                    <a:bodyPr/>
                    <a:lstStyle/>
                    <a:p>
                      <a:endParaRPr lang="zh-TW"/>
                    </a:p>
                  </a:txBody>
                  <a:tcPr/>
                </a:tc>
                <a:tc hMerge="1" vMerge="1">
                  <a:txBody>
                    <a:bodyPr/>
                    <a:lstStyle/>
                    <a:p>
                      <a:endParaRPr lang="zh-TW"/>
                    </a:p>
                  </a:txBody>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70"/>
                  </a:ext>
                </a:extLst>
              </a:tr>
              <a:tr h="276225">
                <a:tc>
                  <a:txBody>
                    <a:bodyPr/>
                    <a:lstStyle/>
                    <a:p>
                      <a:pPr algn="l" defTabSz="457200">
                        <a:defRPr sz="1800"/>
                      </a:pPr>
                      <a:r>
                        <a:rPr sz="1100" b="1"/>
                        <a:t>Field Name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Field size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Data type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Data format</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Descriptiopn</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Example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71"/>
                  </a:ext>
                </a:extLst>
              </a:tr>
              <a:tr h="187610">
                <a:tc>
                  <a:txBody>
                    <a:bodyPr/>
                    <a:lstStyle/>
                    <a:p>
                      <a:pPr algn="l" defTabSz="457200">
                        <a:defRPr sz="1800"/>
                      </a:pPr>
                      <a:r>
                        <a:rPr sz="1100"/>
                        <a:t>Nickname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20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varchar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Alphanumeric</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Foreign key ,not 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john,jane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72"/>
                  </a:ext>
                </a:extLst>
              </a:tr>
              <a:tr h="187610">
                <a:tc>
                  <a:txBody>
                    <a:bodyPr/>
                    <a:lstStyle/>
                    <a:p>
                      <a:pPr algn="l" defTabSz="457200">
                        <a:defRPr sz="1800"/>
                      </a:pPr>
                      <a:r>
                        <a:rPr sz="1100"/>
                        <a:t>current location</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20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int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Number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not 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5,10.68</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//will require to do calculation to find box number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73"/>
                  </a:ext>
                </a:extLst>
              </a:tr>
              <a:tr h="187610">
                <a:tc>
                  <a:txBody>
                    <a:bodyPr/>
                    <a:lstStyle/>
                    <a:p>
                      <a:pPr algn="l" defTabSz="457200">
                        <a:defRPr sz="1800"/>
                      </a:pPr>
                      <a:r>
                        <a:rPr sz="1100"/>
                        <a:t>next Location</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20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int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Number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not 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5,10.68</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74"/>
                  </a:ext>
                </a:extLst>
              </a:tr>
              <a:tr h="187610">
                <a:tc>
                  <a:txBody>
                    <a:bodyPr/>
                    <a:lstStyle/>
                    <a:p>
                      <a:pPr algn="l" defTabSz="457200">
                        <a:defRPr sz="1800"/>
                      </a:pPr>
                      <a:r>
                        <a:rPr sz="1100"/>
                        <a:t>Gid</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10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int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Number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not allowed null,allows duplicate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0-1-2</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75"/>
                  </a:ext>
                </a:extLst>
              </a:tr>
              <a:tr h="187610">
                <a:tc>
                  <a:txBody>
                    <a:bodyPr/>
                    <a:lstStyle/>
                    <a:p>
                      <a:pPr algn="l" defTabSz="457200">
                        <a:defRPr sz="1800"/>
                      </a:pPr>
                      <a:r>
                        <a:rPr sz="1100"/>
                        <a:t>PieceID</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10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int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Number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not allowed null,allows duplicate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1,2,3</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//can have idea which piece moves</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76"/>
                  </a:ext>
                </a:extLst>
              </a:tr>
              <a:tr h="187610">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77"/>
                  </a:ext>
                </a:extLst>
              </a:tr>
              <a:tr h="187610">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78"/>
                  </a:ext>
                </a:extLst>
              </a:tr>
              <a:tr h="187610">
                <a:tc rowSpan="2" gridSpan="6">
                  <a:txBody>
                    <a:bodyPr/>
                    <a:lstStyle/>
                    <a:p>
                      <a:pPr algn="ctr" defTabSz="457200">
                        <a:defRPr sz="1800"/>
                      </a:pPr>
                      <a:r>
                        <a:rPr sz="2000" b="1"/>
                        <a:t>Piece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rowSpan="2" hMerge="1">
                  <a:txBody>
                    <a:bodyPr/>
                    <a:lstStyle/>
                    <a:p>
                      <a:endParaRPr lang="zh-TW"/>
                    </a:p>
                  </a:txBody>
                  <a:tcPr/>
                </a:tc>
                <a:tc rowSpan="2" hMerge="1">
                  <a:txBody>
                    <a:bodyPr/>
                    <a:lstStyle/>
                    <a:p>
                      <a:endParaRPr lang="zh-TW"/>
                    </a:p>
                  </a:txBody>
                  <a:tcPr/>
                </a:tc>
                <a:tc rowSpan="2" hMerge="1">
                  <a:txBody>
                    <a:bodyPr/>
                    <a:lstStyle/>
                    <a:p>
                      <a:endParaRPr lang="zh-TW"/>
                    </a:p>
                  </a:txBody>
                  <a:tcPr/>
                </a:tc>
                <a:tc rowSpan="2" hMerge="1">
                  <a:txBody>
                    <a:bodyPr/>
                    <a:lstStyle/>
                    <a:p>
                      <a:endParaRPr lang="zh-TW"/>
                    </a:p>
                  </a:txBody>
                  <a:tcPr/>
                </a:tc>
                <a:tc rowSpan="2" hMerge="1">
                  <a:txBody>
                    <a:bodyPr/>
                    <a:lstStyle/>
                    <a:p>
                      <a:endParaRPr lang="zh-TW"/>
                    </a:p>
                  </a:txBody>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79"/>
                  </a:ext>
                </a:extLst>
              </a:tr>
              <a:tr h="187610">
                <a:tc gridSpan="6" vMerge="1">
                  <a:txBody>
                    <a:bodyPr/>
                    <a:lstStyle/>
                    <a:p>
                      <a:endParaRPr lang="zh-TW"/>
                    </a:p>
                  </a:txBody>
                  <a:tcPr/>
                </a:tc>
                <a:tc hMerge="1" vMerge="1">
                  <a:txBody>
                    <a:bodyPr/>
                    <a:lstStyle/>
                    <a:p>
                      <a:endParaRPr lang="zh-TW"/>
                    </a:p>
                  </a:txBody>
                  <a:tcPr/>
                </a:tc>
                <a:tc hMerge="1" vMerge="1">
                  <a:txBody>
                    <a:bodyPr/>
                    <a:lstStyle/>
                    <a:p>
                      <a:endParaRPr lang="zh-TW"/>
                    </a:p>
                  </a:txBody>
                  <a:tcPr/>
                </a:tc>
                <a:tc hMerge="1" vMerge="1">
                  <a:txBody>
                    <a:bodyPr/>
                    <a:lstStyle/>
                    <a:p>
                      <a:endParaRPr lang="zh-TW"/>
                    </a:p>
                  </a:txBody>
                  <a:tcPr/>
                </a:tc>
                <a:tc hMerge="1" vMerge="1">
                  <a:txBody>
                    <a:bodyPr/>
                    <a:lstStyle/>
                    <a:p>
                      <a:endParaRPr lang="zh-TW"/>
                    </a:p>
                  </a:txBody>
                  <a:tcPr/>
                </a:tc>
                <a:tc hMerge="1" vMerge="1">
                  <a:txBody>
                    <a:bodyPr/>
                    <a:lstStyle/>
                    <a:p>
                      <a:endParaRPr lang="zh-TW"/>
                    </a:p>
                  </a:txBody>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80"/>
                  </a:ext>
                </a:extLst>
              </a:tr>
              <a:tr h="257175">
                <a:tc>
                  <a:txBody>
                    <a:bodyPr/>
                    <a:lstStyle/>
                    <a:p>
                      <a:pPr algn="l" defTabSz="457200">
                        <a:defRPr sz="1800"/>
                      </a:pPr>
                      <a:r>
                        <a:rPr sz="1100" b="1"/>
                        <a:t>Field Name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Field size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Data type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Data format</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Descriptiopn</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Example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81"/>
                  </a:ext>
                </a:extLst>
              </a:tr>
              <a:tr h="187610">
                <a:tc>
                  <a:txBody>
                    <a:bodyPr/>
                    <a:lstStyle/>
                    <a:p>
                      <a:pPr algn="l" defTabSz="457200">
                        <a:defRPr sz="1800"/>
                      </a:pPr>
                      <a:r>
                        <a:rPr sz="1100"/>
                        <a:t>PieceName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20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varchar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Alphanumeric</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primary key ,not 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king,rook,etc</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82"/>
                  </a:ext>
                </a:extLst>
              </a:tr>
              <a:tr h="187610">
                <a:tc>
                  <a:txBody>
                    <a:bodyPr/>
                    <a:lstStyle/>
                    <a:p>
                      <a:pPr algn="l" defTabSz="457200">
                        <a:defRPr sz="1800"/>
                      </a:pPr>
                      <a:r>
                        <a:rPr sz="1100"/>
                        <a:t>PieceID</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10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int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Number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not allowed null,Must be unique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1,2,3</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83"/>
                  </a:ext>
                </a:extLst>
              </a:tr>
            </a:tbl>
          </a:graphicData>
        </a:graphic>
      </p:graphicFrame>
    </p:spTree>
    <p:extLst>
      <p:ext uri="{BB962C8B-B14F-4D97-AF65-F5344CB8AC3E}">
        <p14:creationId xmlns:p14="http://schemas.microsoft.com/office/powerpoint/2010/main" val="6263933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B5DF70C-0980-854E-A718-1396A5CBEE40}"/>
              </a:ext>
            </a:extLst>
          </p:cNvPr>
          <p:cNvSpPr>
            <a:spLocks noGrp="1"/>
          </p:cNvSpPr>
          <p:nvPr>
            <p:ph type="title"/>
          </p:nvPr>
        </p:nvSpPr>
        <p:spPr/>
        <p:txBody>
          <a:bodyPr>
            <a:normAutofit/>
          </a:bodyPr>
          <a:lstStyle/>
          <a:p>
            <a:r>
              <a:rPr lang="en-US" altLang="zh-TW" b="1" dirty="0"/>
              <a:t>Technologies and Tools</a:t>
            </a:r>
            <a:endParaRPr kumimoji="1" lang="zh-TW" altLang="en-US" b="1" dirty="0"/>
          </a:p>
        </p:txBody>
      </p:sp>
      <p:sp>
        <p:nvSpPr>
          <p:cNvPr id="3" name="內容版面配置區 2">
            <a:extLst>
              <a:ext uri="{FF2B5EF4-FFF2-40B4-BE49-F238E27FC236}">
                <a16:creationId xmlns:a16="http://schemas.microsoft.com/office/drawing/2014/main" id="{85E430AC-9EE4-C242-AB33-58B1BB080181}"/>
              </a:ext>
            </a:extLst>
          </p:cNvPr>
          <p:cNvSpPr>
            <a:spLocks noGrp="1"/>
          </p:cNvSpPr>
          <p:nvPr>
            <p:ph idx="1"/>
          </p:nvPr>
        </p:nvSpPr>
        <p:spPr/>
        <p:txBody>
          <a:bodyPr>
            <a:normAutofit fontScale="77500" lnSpcReduction="20000"/>
          </a:bodyPr>
          <a:lstStyle/>
          <a:p>
            <a:pPr marL="0" indent="0">
              <a:buNone/>
            </a:pPr>
            <a:r>
              <a:rPr kumimoji="1" lang="en" altLang="zh-TW" sz="3100" dirty="0"/>
              <a:t>Programming Language:</a:t>
            </a:r>
          </a:p>
          <a:p>
            <a:r>
              <a:rPr kumimoji="1" lang="en" altLang="zh-TW" dirty="0"/>
              <a:t>Java</a:t>
            </a:r>
          </a:p>
          <a:p>
            <a:pPr marL="0" indent="0">
              <a:buNone/>
            </a:pPr>
            <a:endParaRPr kumimoji="1" lang="en" altLang="zh-TW" dirty="0"/>
          </a:p>
          <a:p>
            <a:pPr marL="0" indent="0">
              <a:buNone/>
            </a:pPr>
            <a:r>
              <a:rPr kumimoji="1" lang="en" altLang="zh-TW" sz="3100" dirty="0"/>
              <a:t>Programming Environment:</a:t>
            </a:r>
          </a:p>
          <a:p>
            <a:r>
              <a:rPr lang="zh-TW" altLang="zh-TW" dirty="0"/>
              <a:t>IntelliJ IDEA</a:t>
            </a:r>
            <a:endParaRPr lang="en-US" altLang="zh-TW" dirty="0"/>
          </a:p>
          <a:p>
            <a:endParaRPr lang="en-US" altLang="zh-TW" dirty="0"/>
          </a:p>
          <a:p>
            <a:pPr marL="0" indent="0">
              <a:buNone/>
            </a:pPr>
            <a:r>
              <a:rPr kumimoji="1" lang="en-US" altLang="zh-TW" sz="3100" dirty="0"/>
              <a:t>Testing:</a:t>
            </a:r>
          </a:p>
          <a:p>
            <a:r>
              <a:rPr kumimoji="1" lang="en" altLang="zh-TW" dirty="0"/>
              <a:t>Travis Continuous Integration</a:t>
            </a:r>
          </a:p>
          <a:p>
            <a:endParaRPr kumimoji="1" lang="en" altLang="zh-TW" dirty="0"/>
          </a:p>
          <a:p>
            <a:pPr marL="0" indent="0">
              <a:buNone/>
            </a:pPr>
            <a:r>
              <a:rPr kumimoji="1" lang="en" altLang="zh-TW" sz="3100" dirty="0"/>
              <a:t>Other:</a:t>
            </a:r>
          </a:p>
          <a:p>
            <a:r>
              <a:rPr kumimoji="1" lang="en" altLang="zh-TW" dirty="0"/>
              <a:t>GitHub</a:t>
            </a:r>
          </a:p>
          <a:p>
            <a:pPr marL="0" indent="0">
              <a:buNone/>
            </a:pPr>
            <a:r>
              <a:rPr kumimoji="1" lang="en" altLang="zh-TW" sz="1700" dirty="0">
                <a:hlinkClick r:id="rId2"/>
              </a:rPr>
              <a:t>Developing Manual</a:t>
            </a:r>
            <a:endParaRPr kumimoji="1" lang="en" altLang="zh-TW" sz="1700" dirty="0"/>
          </a:p>
          <a:p>
            <a:endParaRPr kumimoji="1" lang="zh-TW" altLang="en-US" dirty="0"/>
          </a:p>
        </p:txBody>
      </p:sp>
    </p:spTree>
    <p:extLst>
      <p:ext uri="{BB962C8B-B14F-4D97-AF65-F5344CB8AC3E}">
        <p14:creationId xmlns:p14="http://schemas.microsoft.com/office/powerpoint/2010/main" val="39128359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33D1EB0-9709-4D4F-81A0-188174CFCBFA}"/>
              </a:ext>
            </a:extLst>
          </p:cNvPr>
          <p:cNvSpPr>
            <a:spLocks noGrp="1"/>
          </p:cNvSpPr>
          <p:nvPr>
            <p:ph type="title"/>
          </p:nvPr>
        </p:nvSpPr>
        <p:spPr>
          <a:xfrm>
            <a:off x="838200" y="2766219"/>
            <a:ext cx="10515600" cy="1325563"/>
          </a:xfrm>
        </p:spPr>
        <p:txBody>
          <a:bodyPr/>
          <a:lstStyle/>
          <a:p>
            <a:pPr algn="ctr"/>
            <a:r>
              <a:rPr kumimoji="1" lang="en-US" altLang="zh-TW" sz="6600" dirty="0"/>
              <a:t>DEMO</a:t>
            </a:r>
            <a:endParaRPr kumimoji="1" lang="zh-TW" altLang="en-US" sz="6600" dirty="0"/>
          </a:p>
        </p:txBody>
      </p:sp>
    </p:spTree>
    <p:extLst>
      <p:ext uri="{BB962C8B-B14F-4D97-AF65-F5344CB8AC3E}">
        <p14:creationId xmlns:p14="http://schemas.microsoft.com/office/powerpoint/2010/main" val="1165884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33D1EB0-9709-4D4F-81A0-188174CFCBFA}"/>
              </a:ext>
            </a:extLst>
          </p:cNvPr>
          <p:cNvSpPr>
            <a:spLocks noGrp="1"/>
          </p:cNvSpPr>
          <p:nvPr>
            <p:ph type="title"/>
          </p:nvPr>
        </p:nvSpPr>
        <p:spPr>
          <a:xfrm>
            <a:off x="838200" y="2766219"/>
            <a:ext cx="10515600" cy="1325563"/>
          </a:xfrm>
        </p:spPr>
        <p:txBody>
          <a:bodyPr/>
          <a:lstStyle/>
          <a:p>
            <a:pPr algn="ctr"/>
            <a:r>
              <a:rPr kumimoji="1" lang="en-US" altLang="zh-TW" sz="6600" dirty="0"/>
              <a:t>Q </a:t>
            </a:r>
            <a:r>
              <a:rPr kumimoji="1" lang="en-US" altLang="zh-TW" dirty="0"/>
              <a:t>&amp; </a:t>
            </a:r>
            <a:r>
              <a:rPr kumimoji="1" lang="en-US" altLang="zh-TW" sz="6600" dirty="0"/>
              <a:t>A</a:t>
            </a:r>
            <a:endParaRPr kumimoji="1" lang="zh-TW" altLang="en-US" sz="6600" dirty="0"/>
          </a:p>
        </p:txBody>
      </p:sp>
    </p:spTree>
    <p:extLst>
      <p:ext uri="{BB962C8B-B14F-4D97-AF65-F5344CB8AC3E}">
        <p14:creationId xmlns:p14="http://schemas.microsoft.com/office/powerpoint/2010/main" val="1840130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upload.wikimedia.org/wikipedia/commons/thumb/4/4a/Rollerball_gameboard_and_init_config.PNG/800px-Rollerball_gameboard_and_init_confi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02612" y="791588"/>
            <a:ext cx="4374140" cy="4374140"/>
          </a:xfrm>
          <a:prstGeom prst="rect">
            <a:avLst/>
          </a:prstGeom>
          <a:noFill/>
          <a:extLst>
            <a:ext uri="{909E8E84-426E-40DD-AFC4-6F175D3DCCD1}">
              <a14:hiddenFill xmlns:a14="http://schemas.microsoft.com/office/drawing/2010/main">
                <a:solidFill>
                  <a:srgbClr val="FFFFFF"/>
                </a:solidFill>
              </a14:hiddenFill>
            </a:ext>
          </a:extLst>
        </p:spPr>
      </p:pic>
      <p:sp>
        <p:nvSpPr>
          <p:cNvPr id="10" name="內容版面配置區 2">
            <a:extLst>
              <a:ext uri="{FF2B5EF4-FFF2-40B4-BE49-F238E27FC236}">
                <a16:creationId xmlns:a16="http://schemas.microsoft.com/office/drawing/2014/main" id="{86462B2D-432F-7B43-BA5C-66600FAC415B}"/>
              </a:ext>
            </a:extLst>
          </p:cNvPr>
          <p:cNvSpPr txBox="1">
            <a:spLocks/>
          </p:cNvSpPr>
          <p:nvPr/>
        </p:nvSpPr>
        <p:spPr>
          <a:xfrm>
            <a:off x="451523" y="1597446"/>
            <a:ext cx="10902277" cy="5056742"/>
          </a:xfrm>
          <a:prstGeom prst="rect">
            <a:avLst/>
          </a:prstGeom>
        </p:spPr>
        <p:txBody>
          <a:bodyPr>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kumimoji="1" lang="en" altLang="zh-TW" sz="3600" dirty="0"/>
              <a:t>The Board</a:t>
            </a:r>
          </a:p>
          <a:p>
            <a:pPr marL="285750" indent="-285750"/>
            <a:r>
              <a:rPr lang="en" altLang="zh-TW" sz="3200" dirty="0"/>
              <a:t>7×7 squares with the central 3×3 blanks</a:t>
            </a:r>
          </a:p>
          <a:p>
            <a:pPr marL="285750" indent="-285750"/>
            <a:endParaRPr kumimoji="1" lang="en-US" altLang="zh-TW" sz="3200" dirty="0"/>
          </a:p>
          <a:p>
            <a:pPr marL="0" indent="0">
              <a:buNone/>
            </a:pPr>
            <a:r>
              <a:rPr kumimoji="1" lang="en-US" altLang="zh-TW" sz="3600" dirty="0"/>
              <a:t>The Piece</a:t>
            </a:r>
            <a:r>
              <a:rPr kumimoji="1" lang="en" altLang="zh-TW" sz="3600" dirty="0"/>
              <a:t>s</a:t>
            </a:r>
          </a:p>
          <a:p>
            <a:pPr marL="285750" indent="-285750"/>
            <a:r>
              <a:rPr lang="en" altLang="zh-TW" sz="3200" dirty="0"/>
              <a:t>Only can move clockwise </a:t>
            </a:r>
          </a:p>
          <a:p>
            <a:pPr marL="285750" indent="-285750"/>
            <a:r>
              <a:rPr lang="en-US" altLang="zh-TW" sz="3200" dirty="0"/>
              <a:t>1 King</a:t>
            </a:r>
          </a:p>
          <a:p>
            <a:pPr marL="285750" indent="-285750"/>
            <a:r>
              <a:rPr lang="en-US" altLang="zh-TW" sz="3200" dirty="0"/>
              <a:t>1 Bishop</a:t>
            </a:r>
          </a:p>
          <a:p>
            <a:pPr marL="285750" indent="-285750"/>
            <a:r>
              <a:rPr lang="en-US" altLang="zh-TW" sz="3200" dirty="0"/>
              <a:t>2 Rooks</a:t>
            </a:r>
          </a:p>
          <a:p>
            <a:pPr marL="285750" indent="-285750"/>
            <a:r>
              <a:rPr lang="en-US" altLang="zh-TW" sz="3200" dirty="0"/>
              <a:t>2 Pawns</a:t>
            </a:r>
          </a:p>
          <a:p>
            <a:pPr marL="285750" indent="-285750"/>
            <a:endParaRPr lang="en-US" altLang="zh-TW" sz="3200" dirty="0"/>
          </a:p>
          <a:p>
            <a:pPr marL="0" lvl="0" indent="0">
              <a:buNone/>
            </a:pPr>
            <a:r>
              <a:rPr kumimoji="1" lang="en-US" altLang="zh-TW" sz="3600" dirty="0">
                <a:solidFill>
                  <a:prstClr val="black"/>
                </a:solidFill>
              </a:rPr>
              <a:t>How to win</a:t>
            </a:r>
          </a:p>
          <a:p>
            <a:pPr marL="457200" indent="-457200"/>
            <a:r>
              <a:rPr kumimoji="1" lang="en" altLang="zh-TW" sz="3100" dirty="0">
                <a:solidFill>
                  <a:prstClr val="black"/>
                </a:solidFill>
              </a:rPr>
              <a:t>Checkmate the enemy king</a:t>
            </a:r>
          </a:p>
          <a:p>
            <a:pPr marL="457200" lvl="0" indent="-457200"/>
            <a:r>
              <a:rPr kumimoji="1" lang="en" altLang="zh-TW" sz="3100" dirty="0">
                <a:solidFill>
                  <a:prstClr val="black"/>
                </a:solidFill>
              </a:rPr>
              <a:t>Travel own king clockwise direction to the start position of the enemy king</a:t>
            </a:r>
          </a:p>
          <a:p>
            <a:endParaRPr lang="en-US" altLang="zh-TW" sz="3200" dirty="0"/>
          </a:p>
        </p:txBody>
      </p:sp>
      <p:sp>
        <p:nvSpPr>
          <p:cNvPr id="6" name="標題 1">
            <a:extLst>
              <a:ext uri="{FF2B5EF4-FFF2-40B4-BE49-F238E27FC236}">
                <a16:creationId xmlns:a16="http://schemas.microsoft.com/office/drawing/2014/main" id="{14F9BC2A-D7E4-A548-B114-8002268A6EB4}"/>
              </a:ext>
            </a:extLst>
          </p:cNvPr>
          <p:cNvSpPr txBox="1">
            <a:spLocks/>
          </p:cNvSpPr>
          <p:nvPr/>
        </p:nvSpPr>
        <p:spPr>
          <a:xfrm>
            <a:off x="451523" y="531736"/>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1" lang="en-US" altLang="zh-TW" b="1" dirty="0"/>
              <a:t>Rollerball rules</a:t>
            </a:r>
            <a:endParaRPr kumimoji="1" lang="zh-TW" altLang="en-US" b="1" dirty="0"/>
          </a:p>
        </p:txBody>
      </p:sp>
    </p:spTree>
    <p:extLst>
      <p:ext uri="{BB962C8B-B14F-4D97-AF65-F5344CB8AC3E}">
        <p14:creationId xmlns:p14="http://schemas.microsoft.com/office/powerpoint/2010/main" val="19023354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90BE03A-1B4F-E549-A7FA-86F12F5DAF1C}"/>
              </a:ext>
            </a:extLst>
          </p:cNvPr>
          <p:cNvSpPr>
            <a:spLocks noGrp="1"/>
          </p:cNvSpPr>
          <p:nvPr>
            <p:ph type="title"/>
          </p:nvPr>
        </p:nvSpPr>
        <p:spPr/>
        <p:txBody>
          <a:bodyPr/>
          <a:lstStyle/>
          <a:p>
            <a:r>
              <a:rPr kumimoji="1" lang="en-US" altLang="zh-TW" b="1" dirty="0"/>
              <a:t>Class Diagram</a:t>
            </a:r>
            <a:endParaRPr kumimoji="1" lang="zh-TW" altLang="en-US" b="1" dirty="0"/>
          </a:p>
        </p:txBody>
      </p:sp>
      <p:pic>
        <p:nvPicPr>
          <p:cNvPr id="4" name="內容版面配置區 4">
            <a:extLst>
              <a:ext uri="{FF2B5EF4-FFF2-40B4-BE49-F238E27FC236}">
                <a16:creationId xmlns:a16="http://schemas.microsoft.com/office/drawing/2014/main" id="{84D2F783-9549-9740-B8F6-0975031FD266}"/>
              </a:ext>
            </a:extLst>
          </p:cNvPr>
          <p:cNvPicPr>
            <a:picLocks noChangeAspect="1"/>
          </p:cNvPicPr>
          <p:nvPr/>
        </p:nvPicPr>
        <p:blipFill>
          <a:blip r:embed="rId2"/>
          <a:stretch>
            <a:fillRect/>
          </a:stretch>
        </p:blipFill>
        <p:spPr>
          <a:xfrm>
            <a:off x="925606" y="180541"/>
            <a:ext cx="10340787" cy="6677459"/>
          </a:xfrm>
          <a:prstGeom prst="rect">
            <a:avLst/>
          </a:prstGeom>
        </p:spPr>
      </p:pic>
    </p:spTree>
    <p:extLst>
      <p:ext uri="{BB962C8B-B14F-4D97-AF65-F5344CB8AC3E}">
        <p14:creationId xmlns:p14="http://schemas.microsoft.com/office/powerpoint/2010/main" val="3325100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群組 2">
            <a:extLst>
              <a:ext uri="{FF2B5EF4-FFF2-40B4-BE49-F238E27FC236}">
                <a16:creationId xmlns:a16="http://schemas.microsoft.com/office/drawing/2014/main" id="{1D307906-88E7-A44A-9B15-72E635E171B4}"/>
              </a:ext>
            </a:extLst>
          </p:cNvPr>
          <p:cNvGrpSpPr/>
          <p:nvPr/>
        </p:nvGrpSpPr>
        <p:grpSpPr>
          <a:xfrm>
            <a:off x="2427842" y="154236"/>
            <a:ext cx="7336316" cy="7205031"/>
            <a:chOff x="838200" y="40342"/>
            <a:chExt cx="6080393" cy="6602829"/>
          </a:xfrm>
        </p:grpSpPr>
        <p:pic>
          <p:nvPicPr>
            <p:cNvPr id="7" name="內容版面配置區 4">
              <a:extLst>
                <a:ext uri="{FF2B5EF4-FFF2-40B4-BE49-F238E27FC236}">
                  <a16:creationId xmlns:a16="http://schemas.microsoft.com/office/drawing/2014/main" id="{FA4D2549-45F0-064A-9E6D-52AEE292CB16}"/>
                </a:ext>
              </a:extLst>
            </p:cNvPr>
            <p:cNvPicPr>
              <a:picLocks noChangeAspect="1"/>
            </p:cNvPicPr>
            <p:nvPr/>
          </p:nvPicPr>
          <p:blipFill rotWithShape="1">
            <a:blip r:embed="rId2"/>
            <a:srcRect r="47592" b="9037"/>
            <a:stretch/>
          </p:blipFill>
          <p:spPr>
            <a:xfrm>
              <a:off x="838200" y="40342"/>
              <a:ext cx="5419381" cy="6074020"/>
            </a:xfrm>
            <a:prstGeom prst="rect">
              <a:avLst/>
            </a:prstGeom>
          </p:spPr>
        </p:pic>
        <p:sp>
          <p:nvSpPr>
            <p:cNvPr id="2" name="圓角矩形 1">
              <a:extLst>
                <a:ext uri="{FF2B5EF4-FFF2-40B4-BE49-F238E27FC236}">
                  <a16:creationId xmlns:a16="http://schemas.microsoft.com/office/drawing/2014/main" id="{3FAA86EE-8298-1C4F-81CE-20D62FB6144A}"/>
                </a:ext>
              </a:extLst>
            </p:cNvPr>
            <p:cNvSpPr/>
            <p:nvPr/>
          </p:nvSpPr>
          <p:spPr>
            <a:xfrm>
              <a:off x="3690651" y="4858439"/>
              <a:ext cx="3227942" cy="1784732"/>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grpSp>
    </p:spTree>
    <p:extLst>
      <p:ext uri="{BB962C8B-B14F-4D97-AF65-F5344CB8AC3E}">
        <p14:creationId xmlns:p14="http://schemas.microsoft.com/office/powerpoint/2010/main" val="38192688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群組 7">
            <a:extLst>
              <a:ext uri="{FF2B5EF4-FFF2-40B4-BE49-F238E27FC236}">
                <a16:creationId xmlns:a16="http://schemas.microsoft.com/office/drawing/2014/main" id="{193C4648-E4B7-324B-95A7-F45A73425E6B}"/>
              </a:ext>
            </a:extLst>
          </p:cNvPr>
          <p:cNvGrpSpPr/>
          <p:nvPr/>
        </p:nvGrpSpPr>
        <p:grpSpPr>
          <a:xfrm>
            <a:off x="114300" y="-1114425"/>
            <a:ext cx="11064687" cy="7832225"/>
            <a:chOff x="3157538" y="1271588"/>
            <a:chExt cx="8021449" cy="5446212"/>
          </a:xfrm>
        </p:grpSpPr>
        <p:pic>
          <p:nvPicPr>
            <p:cNvPr id="7" name="內容版面配置區 4">
              <a:extLst>
                <a:ext uri="{FF2B5EF4-FFF2-40B4-BE49-F238E27FC236}">
                  <a16:creationId xmlns:a16="http://schemas.microsoft.com/office/drawing/2014/main" id="{B46A9B63-421E-6A42-BFE1-1ECFA1508FB4}"/>
                </a:ext>
              </a:extLst>
            </p:cNvPr>
            <p:cNvPicPr>
              <a:picLocks noChangeAspect="1"/>
            </p:cNvPicPr>
            <p:nvPr/>
          </p:nvPicPr>
          <p:blipFill rotWithShape="1">
            <a:blip r:embed="rId2"/>
            <a:srcRect l="31686" t="29779"/>
            <a:stretch/>
          </p:blipFill>
          <p:spPr>
            <a:xfrm>
              <a:off x="4114800" y="2028825"/>
              <a:ext cx="7064187" cy="4688975"/>
            </a:xfrm>
            <a:prstGeom prst="rect">
              <a:avLst/>
            </a:prstGeom>
          </p:spPr>
        </p:pic>
        <p:sp>
          <p:nvSpPr>
            <p:cNvPr id="2" name="圓角矩形 1">
              <a:extLst>
                <a:ext uri="{FF2B5EF4-FFF2-40B4-BE49-F238E27FC236}">
                  <a16:creationId xmlns:a16="http://schemas.microsoft.com/office/drawing/2014/main" id="{C3CB1DCF-DF2A-5B46-8BEE-48C01657D672}"/>
                </a:ext>
              </a:extLst>
            </p:cNvPr>
            <p:cNvSpPr/>
            <p:nvPr/>
          </p:nvSpPr>
          <p:spPr>
            <a:xfrm>
              <a:off x="3157538" y="1271588"/>
              <a:ext cx="3086100" cy="3771900"/>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grpSp>
    </p:spTree>
    <p:extLst>
      <p:ext uri="{BB962C8B-B14F-4D97-AF65-F5344CB8AC3E}">
        <p14:creationId xmlns:p14="http://schemas.microsoft.com/office/powerpoint/2010/main" val="39307904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B5094F4-479E-D047-9FE0-4C8686177BCC}"/>
              </a:ext>
            </a:extLst>
          </p:cNvPr>
          <p:cNvSpPr>
            <a:spLocks noGrp="1"/>
          </p:cNvSpPr>
          <p:nvPr>
            <p:ph type="title"/>
          </p:nvPr>
        </p:nvSpPr>
        <p:spPr/>
        <p:txBody>
          <a:bodyPr/>
          <a:lstStyle/>
          <a:p>
            <a:r>
              <a:rPr kumimoji="1" lang="en-US" altLang="zh-TW" b="1" dirty="0"/>
              <a:t>Domain Model Update</a:t>
            </a:r>
            <a:endParaRPr kumimoji="1" lang="zh-TW" altLang="en-US" b="1" dirty="0"/>
          </a:p>
        </p:txBody>
      </p:sp>
      <p:sp>
        <p:nvSpPr>
          <p:cNvPr id="3" name="內容版面配置區 2">
            <a:extLst>
              <a:ext uri="{FF2B5EF4-FFF2-40B4-BE49-F238E27FC236}">
                <a16:creationId xmlns:a16="http://schemas.microsoft.com/office/drawing/2014/main" id="{3D38C7C9-6FAB-444F-8F96-F3356F1B9C40}"/>
              </a:ext>
            </a:extLst>
          </p:cNvPr>
          <p:cNvSpPr>
            <a:spLocks noGrp="1"/>
          </p:cNvSpPr>
          <p:nvPr>
            <p:ph sz="half" idx="1"/>
          </p:nvPr>
        </p:nvSpPr>
        <p:spPr/>
        <p:txBody>
          <a:bodyPr/>
          <a:lstStyle/>
          <a:p>
            <a:r>
              <a:rPr kumimoji="1" lang="en-US" altLang="zh-TW" dirty="0"/>
              <a:t>Previous one</a:t>
            </a:r>
            <a:endParaRPr kumimoji="1" lang="zh-TW" altLang="en-US" dirty="0"/>
          </a:p>
        </p:txBody>
      </p:sp>
      <p:sp>
        <p:nvSpPr>
          <p:cNvPr id="4" name="內容版面配置區 3">
            <a:extLst>
              <a:ext uri="{FF2B5EF4-FFF2-40B4-BE49-F238E27FC236}">
                <a16:creationId xmlns:a16="http://schemas.microsoft.com/office/drawing/2014/main" id="{F98D0FE2-1E4F-1D40-A3A0-A2920C2B71B1}"/>
              </a:ext>
            </a:extLst>
          </p:cNvPr>
          <p:cNvSpPr>
            <a:spLocks noGrp="1"/>
          </p:cNvSpPr>
          <p:nvPr>
            <p:ph sz="half" idx="2"/>
          </p:nvPr>
        </p:nvSpPr>
        <p:spPr/>
        <p:txBody>
          <a:bodyPr/>
          <a:lstStyle/>
          <a:p>
            <a:r>
              <a:rPr kumimoji="1" lang="en-US" altLang="zh-TW" dirty="0"/>
              <a:t>Updated one</a:t>
            </a:r>
            <a:endParaRPr kumimoji="1" lang="zh-TW" altLang="en-US" dirty="0"/>
          </a:p>
        </p:txBody>
      </p:sp>
      <p:pic>
        <p:nvPicPr>
          <p:cNvPr id="6" name="圖片 5">
            <a:extLst>
              <a:ext uri="{FF2B5EF4-FFF2-40B4-BE49-F238E27FC236}">
                <a16:creationId xmlns:a16="http://schemas.microsoft.com/office/drawing/2014/main" id="{4B2FF9F0-1D69-854D-A4E4-22A2E8CA8577}"/>
              </a:ext>
            </a:extLst>
          </p:cNvPr>
          <p:cNvPicPr>
            <a:picLocks noChangeAspect="1"/>
          </p:cNvPicPr>
          <p:nvPr/>
        </p:nvPicPr>
        <p:blipFill>
          <a:blip r:embed="rId2"/>
          <a:stretch>
            <a:fillRect/>
          </a:stretch>
        </p:blipFill>
        <p:spPr>
          <a:xfrm>
            <a:off x="369132" y="2351336"/>
            <a:ext cx="5227655" cy="3960564"/>
          </a:xfrm>
          <a:prstGeom prst="rect">
            <a:avLst/>
          </a:prstGeom>
        </p:spPr>
      </p:pic>
      <p:pic>
        <p:nvPicPr>
          <p:cNvPr id="8" name="圖片 7">
            <a:extLst>
              <a:ext uri="{FF2B5EF4-FFF2-40B4-BE49-F238E27FC236}">
                <a16:creationId xmlns:a16="http://schemas.microsoft.com/office/drawing/2014/main" id="{11D4A8A0-A943-DE46-AF80-8F343E23CA9C}"/>
              </a:ext>
            </a:extLst>
          </p:cNvPr>
          <p:cNvPicPr>
            <a:picLocks noChangeAspect="1"/>
          </p:cNvPicPr>
          <p:nvPr/>
        </p:nvPicPr>
        <p:blipFill>
          <a:blip r:embed="rId3"/>
          <a:stretch>
            <a:fillRect/>
          </a:stretch>
        </p:blipFill>
        <p:spPr>
          <a:xfrm>
            <a:off x="5745572" y="2351336"/>
            <a:ext cx="6446428" cy="4351339"/>
          </a:xfrm>
          <a:prstGeom prst="rect">
            <a:avLst/>
          </a:prstGeom>
        </p:spPr>
      </p:pic>
    </p:spTree>
    <p:extLst>
      <p:ext uri="{BB962C8B-B14F-4D97-AF65-F5344CB8AC3E}">
        <p14:creationId xmlns:p14="http://schemas.microsoft.com/office/powerpoint/2010/main" val="15464908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4" name="Screen Shot 2018-11-01 at 1.19.37 PM.png"/>
          <p:cNvPicPr>
            <a:picLocks noChangeAspect="1"/>
          </p:cNvPicPr>
          <p:nvPr/>
        </p:nvPicPr>
        <p:blipFill>
          <a:blip r:embed="rId2">
            <a:extLst/>
          </a:blip>
          <a:stretch>
            <a:fillRect/>
          </a:stretch>
        </p:blipFill>
        <p:spPr>
          <a:xfrm>
            <a:off x="-37257" y="2417564"/>
            <a:ext cx="7010401" cy="6604001"/>
          </a:xfrm>
          <a:prstGeom prst="rect">
            <a:avLst/>
          </a:prstGeom>
          <a:ln w="12700">
            <a:miter lim="400000"/>
          </a:ln>
        </p:spPr>
      </p:pic>
      <p:pic>
        <p:nvPicPr>
          <p:cNvPr id="275" name="Screen Shot 2018-11-01 at 1.16.03 PM.png"/>
          <p:cNvPicPr>
            <a:picLocks noChangeAspect="1"/>
          </p:cNvPicPr>
          <p:nvPr/>
        </p:nvPicPr>
        <p:blipFill>
          <a:blip r:embed="rId3">
            <a:extLst/>
          </a:blip>
          <a:stretch>
            <a:fillRect/>
          </a:stretch>
        </p:blipFill>
        <p:spPr>
          <a:xfrm>
            <a:off x="-659607" y="-607070"/>
            <a:ext cx="7874734" cy="5609689"/>
          </a:xfrm>
          <a:prstGeom prst="rect">
            <a:avLst/>
          </a:prstGeom>
          <a:ln w="12700">
            <a:miter lim="400000"/>
          </a:ln>
        </p:spPr>
      </p:pic>
      <p:pic>
        <p:nvPicPr>
          <p:cNvPr id="276" name="Screen Shot 2018-11-01 at 1.21.28 PM.png"/>
          <p:cNvPicPr>
            <a:picLocks noChangeAspect="1"/>
          </p:cNvPicPr>
          <p:nvPr/>
        </p:nvPicPr>
        <p:blipFill>
          <a:blip r:embed="rId4">
            <a:extLst/>
          </a:blip>
          <a:stretch>
            <a:fillRect/>
          </a:stretch>
        </p:blipFill>
        <p:spPr>
          <a:xfrm>
            <a:off x="6115937" y="3433464"/>
            <a:ext cx="6921501" cy="5664201"/>
          </a:xfrm>
          <a:prstGeom prst="rect">
            <a:avLst/>
          </a:prstGeom>
          <a:ln w="12700">
            <a:miter lim="400000"/>
          </a:ln>
        </p:spPr>
      </p:pic>
      <p:pic>
        <p:nvPicPr>
          <p:cNvPr id="277" name="Screen Shot 2018-11-01 at 1.18.12 PM.png"/>
          <p:cNvPicPr>
            <a:picLocks noChangeAspect="1"/>
          </p:cNvPicPr>
          <p:nvPr/>
        </p:nvPicPr>
        <p:blipFill>
          <a:blip r:embed="rId5">
            <a:extLst/>
          </a:blip>
          <a:stretch>
            <a:fillRect/>
          </a:stretch>
        </p:blipFill>
        <p:spPr>
          <a:xfrm>
            <a:off x="6131955" y="-429"/>
            <a:ext cx="6889465" cy="5609690"/>
          </a:xfrm>
          <a:prstGeom prst="rect">
            <a:avLst/>
          </a:prstGeom>
          <a:ln w="12700">
            <a:miter lim="400000"/>
          </a:ln>
        </p:spPr>
      </p:pic>
    </p:spTree>
    <p:extLst>
      <p:ext uri="{BB962C8B-B14F-4D97-AF65-F5344CB8AC3E}">
        <p14:creationId xmlns:p14="http://schemas.microsoft.com/office/powerpoint/2010/main" val="33819461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8D0B27F-AA46-344D-A835-5AE7156C922E}"/>
              </a:ext>
            </a:extLst>
          </p:cNvPr>
          <p:cNvSpPr>
            <a:spLocks noGrp="1"/>
          </p:cNvSpPr>
          <p:nvPr>
            <p:ph type="title"/>
          </p:nvPr>
        </p:nvSpPr>
        <p:spPr/>
        <p:txBody>
          <a:bodyPr/>
          <a:lstStyle/>
          <a:p>
            <a:r>
              <a:rPr kumimoji="1" lang="en-US" altLang="zh-TW" b="1" dirty="0"/>
              <a:t>Sequence Diagram – Send Invitation</a:t>
            </a:r>
            <a:endParaRPr kumimoji="1" lang="zh-TW" altLang="en-US" b="1" dirty="0"/>
          </a:p>
        </p:txBody>
      </p:sp>
      <p:pic>
        <p:nvPicPr>
          <p:cNvPr id="5" name="內容版面配置區 4">
            <a:extLst>
              <a:ext uri="{FF2B5EF4-FFF2-40B4-BE49-F238E27FC236}">
                <a16:creationId xmlns:a16="http://schemas.microsoft.com/office/drawing/2014/main" id="{5B30FBA1-C209-164F-974E-0556645C5937}"/>
              </a:ext>
            </a:extLst>
          </p:cNvPr>
          <p:cNvPicPr>
            <a:picLocks noGrp="1" noChangeAspect="1"/>
          </p:cNvPicPr>
          <p:nvPr>
            <p:ph idx="1"/>
          </p:nvPr>
        </p:nvPicPr>
        <p:blipFill>
          <a:blip r:embed="rId2"/>
          <a:stretch>
            <a:fillRect/>
          </a:stretch>
        </p:blipFill>
        <p:spPr>
          <a:xfrm>
            <a:off x="2432891" y="1378560"/>
            <a:ext cx="7326217" cy="5479440"/>
          </a:xfrm>
        </p:spPr>
      </p:pic>
    </p:spTree>
    <p:extLst>
      <p:ext uri="{BB962C8B-B14F-4D97-AF65-F5344CB8AC3E}">
        <p14:creationId xmlns:p14="http://schemas.microsoft.com/office/powerpoint/2010/main" val="12448996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E2D50F1-FF40-2E47-96F9-CF299AB5E7E4}"/>
              </a:ext>
            </a:extLst>
          </p:cNvPr>
          <p:cNvSpPr>
            <a:spLocks noGrp="1"/>
          </p:cNvSpPr>
          <p:nvPr>
            <p:ph type="title"/>
          </p:nvPr>
        </p:nvSpPr>
        <p:spPr/>
        <p:txBody>
          <a:bodyPr/>
          <a:lstStyle/>
          <a:p>
            <a:r>
              <a:rPr kumimoji="1" lang="en-US" altLang="zh-TW" b="1" dirty="0"/>
              <a:t>Sequence Diagram – Join Game</a:t>
            </a:r>
            <a:endParaRPr kumimoji="1" lang="zh-TW" altLang="en-US" b="1" dirty="0"/>
          </a:p>
        </p:txBody>
      </p:sp>
      <p:pic>
        <p:nvPicPr>
          <p:cNvPr id="5" name="內容版面配置區 4">
            <a:extLst>
              <a:ext uri="{FF2B5EF4-FFF2-40B4-BE49-F238E27FC236}">
                <a16:creationId xmlns:a16="http://schemas.microsoft.com/office/drawing/2014/main" id="{5227D932-ECA2-B24E-88FB-9B144748569A}"/>
              </a:ext>
            </a:extLst>
          </p:cNvPr>
          <p:cNvPicPr>
            <a:picLocks noGrp="1" noChangeAspect="1"/>
          </p:cNvPicPr>
          <p:nvPr>
            <p:ph idx="1"/>
          </p:nvPr>
        </p:nvPicPr>
        <p:blipFill>
          <a:blip r:embed="rId2"/>
          <a:stretch>
            <a:fillRect/>
          </a:stretch>
        </p:blipFill>
        <p:spPr>
          <a:xfrm>
            <a:off x="228677" y="1439499"/>
            <a:ext cx="11734645" cy="5418500"/>
          </a:xfrm>
        </p:spPr>
      </p:pic>
    </p:spTree>
    <p:extLst>
      <p:ext uri="{BB962C8B-B14F-4D97-AF65-F5344CB8AC3E}">
        <p14:creationId xmlns:p14="http://schemas.microsoft.com/office/powerpoint/2010/main" val="1412046047"/>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木刻字型">
  <a:themeElements>
    <a:clrScheme name="木刻字型">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木刻字型">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木刻字型">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
  <TotalTime>5689</TotalTime>
  <Words>1490</Words>
  <Application>Microsoft Macintosh PowerPoint</Application>
  <PresentationFormat>寬螢幕</PresentationFormat>
  <Paragraphs>710</Paragraphs>
  <Slides>16</Slides>
  <Notes>0</Notes>
  <HiddenSlides>0</HiddenSlides>
  <MMClips>0</MMClips>
  <ScaleCrop>false</ScaleCrop>
  <HeadingPairs>
    <vt:vector size="6" baseType="variant">
      <vt:variant>
        <vt:lpstr>使用字型</vt:lpstr>
      </vt:variant>
      <vt:variant>
        <vt:i4>10</vt:i4>
      </vt:variant>
      <vt:variant>
        <vt:lpstr>佈景主題</vt:lpstr>
      </vt:variant>
      <vt:variant>
        <vt:i4>2</vt:i4>
      </vt:variant>
      <vt:variant>
        <vt:lpstr>投影片標題</vt:lpstr>
      </vt:variant>
      <vt:variant>
        <vt:i4>16</vt:i4>
      </vt:variant>
    </vt:vector>
  </HeadingPairs>
  <TitlesOfParts>
    <vt:vector size="28" baseType="lpstr">
      <vt:lpstr>微軟正黑體</vt:lpstr>
      <vt:lpstr>新細明體</vt:lpstr>
      <vt:lpstr>標楷體</vt:lpstr>
      <vt:lpstr>Arial</vt:lpstr>
      <vt:lpstr>Calibri</vt:lpstr>
      <vt:lpstr>Calibri Light</vt:lpstr>
      <vt:lpstr>Rockwell</vt:lpstr>
      <vt:lpstr>Rockwell Condensed</vt:lpstr>
      <vt:lpstr>Rockwell Extra Bold</vt:lpstr>
      <vt:lpstr>Wingdings</vt:lpstr>
      <vt:lpstr>Office 佈景主題</vt:lpstr>
      <vt:lpstr>木刻字型</vt:lpstr>
      <vt:lpstr>CS414 Rollerball - Project 3</vt:lpstr>
      <vt:lpstr>PowerPoint 簡報</vt:lpstr>
      <vt:lpstr>Class Diagram</vt:lpstr>
      <vt:lpstr>PowerPoint 簡報</vt:lpstr>
      <vt:lpstr>PowerPoint 簡報</vt:lpstr>
      <vt:lpstr>Domain Model Update</vt:lpstr>
      <vt:lpstr>PowerPoint 簡報</vt:lpstr>
      <vt:lpstr>Sequence Diagram – Send Invitation</vt:lpstr>
      <vt:lpstr>Sequence Diagram – Join Game</vt:lpstr>
      <vt:lpstr>Sequence Diagram – Take Turn</vt:lpstr>
      <vt:lpstr>Traceability link matrix</vt:lpstr>
      <vt:lpstr>PowerPoint 簡報</vt:lpstr>
      <vt:lpstr>PowerPoint 簡報</vt:lpstr>
      <vt:lpstr>Technologies and Tools</vt:lpstr>
      <vt:lpstr>DEMO</vt:lpstr>
      <vt:lpstr>Q &amp; 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CS414 Rollerball P3</dc:title>
  <dc:creator>Microsoft Office 使用者</dc:creator>
  <cp:lastModifiedBy>Cheng,YaHsin</cp:lastModifiedBy>
  <cp:revision>32</cp:revision>
  <dcterms:created xsi:type="dcterms:W3CDTF">2018-10-23T23:30:56Z</dcterms:created>
  <dcterms:modified xsi:type="dcterms:W3CDTF">2018-11-05T20:25:23Z</dcterms:modified>
</cp:coreProperties>
</file>