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Rollerball</a:t>
            </a:r>
            <a:br/>
            <a:r>
              <a:t>Domain model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Team Name :  String Cheese</a:t>
            </a:r>
          </a:p>
          <a:p>
            <a:pPr defTabSz="414781">
              <a:defRPr sz="2272"/>
            </a:pPr>
            <a:r>
              <a:t>Members :  Tim Stroup, Chris Schaffer, </a:t>
            </a:r>
          </a:p>
          <a:p>
            <a:pPr defTabSz="414781">
              <a:defRPr sz="2272"/>
            </a:pPr>
            <a:r>
              <a:t>Meetkumar Savaliya,  Ya-Hsin Cheng,  Wei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598" y="1381759"/>
            <a:ext cx="9214273" cy="6932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Glossary</a:t>
            </a:r>
          </a:p>
        </p:txBody>
      </p:sp>
      <p:graphicFrame>
        <p:nvGraphicFramePr>
          <p:cNvPr id="125" name="Table 125"/>
          <p:cNvGraphicFramePr/>
          <p:nvPr/>
        </p:nvGraphicFramePr>
        <p:xfrm>
          <a:off x="1264920" y="2608579"/>
          <a:ext cx="10716261" cy="62890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96611"/>
                <a:gridCol w="7519649"/>
              </a:tblGrid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+mn-lt"/>
                          <a:ea typeface="+mn-ea"/>
                          <a:cs typeface="+mn-cs"/>
                        </a:rPr>
                        <a:t>Leaderboard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</a:rPr>
                        <a:t>A scoreboard showing the names of users and their current scores. The game has one leaderboard that each user can view.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UserProfile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Visual display of personal data associated with a specific user such as name and games in progress. Each user profile can view their individual game history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GameHistory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Each game has an associated history that includes information on things such as which color a user was, end result and time played. Game history is the combination of all of these games.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User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A person registered to play the game. They may send invitations to other users to play one or more games at a time. Each user has a user profile.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Invitation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A user may send an invitation to another user as well as receive an invitation from another user to play a game. A user may send multiple invitations to multiple users to play a game.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A game consists of two users who take turns moving their pieces around the board.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GameState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The game state is a real time snapshot of a game that includes the current position of pieces on the board as well as who's turn it is.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Board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The board is the combination of spaces that a piece may move and the boundaries of the game.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698782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Piece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Changes to Use Cases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