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C03E8A-762D-014B-AD7A-C94782703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0540"/>
            <a:ext cx="10340788" cy="6677460"/>
          </a:xfr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90" y="1378560"/>
            <a:ext cx="8761619" cy="564507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239837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468567"/>
            <a:ext cx="10191742" cy="5160703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113</Words>
  <Application>Microsoft Macintosh PowerPoint</Application>
  <PresentationFormat>寬螢幕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Class Diagram</vt:lpstr>
      <vt:lpstr>Sequence Diagram – Send Invitation</vt:lpstr>
      <vt:lpstr>Sequence Diagram – Take Turn</vt:lpstr>
      <vt:lpstr>Sequence Diagram – Join Game</vt:lpstr>
      <vt:lpstr>Traceability link matrix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Microsoft Office 使用者</cp:lastModifiedBy>
  <cp:revision>8</cp:revision>
  <dcterms:created xsi:type="dcterms:W3CDTF">2018-10-23T23:30:56Z</dcterms:created>
  <dcterms:modified xsi:type="dcterms:W3CDTF">2018-10-29T23:06:42Z</dcterms:modified>
</cp:coreProperties>
</file>