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EA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35"/>
  </p:normalViewPr>
  <p:slideViewPr>
    <p:cSldViewPr snapToGrid="0" snapToObjects="1">
      <p:cViewPr varScale="1">
        <p:scale>
          <a:sx n="95" d="100"/>
          <a:sy n="95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84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7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46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42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85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79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12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8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02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43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030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20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5EAD7">
            <a:alpha val="5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300B2B-6428-0943-8A8E-D058EFA989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sz="4000" dirty="0"/>
              <a:t>cs414</a:t>
            </a:r>
            <a:br>
              <a:rPr kumimoji="1" lang="en-US" altLang="zh-TW" sz="5400" dirty="0"/>
            </a:br>
            <a:r>
              <a:rPr kumimoji="1" lang="en-US" altLang="zh-TW" sz="5400" dirty="0"/>
              <a:t>Rollerball</a:t>
            </a:r>
            <a:br>
              <a:rPr kumimoji="1" lang="en-US" altLang="zh-TW" dirty="0"/>
            </a:br>
            <a:r>
              <a:rPr kumimoji="1" lang="en-US" altLang="zh-TW" dirty="0">
                <a:solidFill>
                  <a:srgbClr val="FF0000"/>
                </a:solidFill>
              </a:rPr>
              <a:t>Domain model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EB3B7A5-24B6-A944-9A3C-0E7A54C6A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762506"/>
          </a:xfrm>
        </p:spPr>
        <p:txBody>
          <a:bodyPr>
            <a:norm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Team Name :  String Cheese</a:t>
            </a:r>
          </a:p>
          <a:p>
            <a:r>
              <a:rPr kumimoji="1" lang="en-US" altLang="zh-TW" dirty="0">
                <a:solidFill>
                  <a:schemeClr val="bg1"/>
                </a:solidFill>
              </a:rPr>
              <a:t>Members :  Tim Stroup, Chris Schaffer, </a:t>
            </a:r>
          </a:p>
          <a:p>
            <a:r>
              <a:rPr kumimoji="1" lang="en-US" altLang="zh-TW" dirty="0" err="1">
                <a:solidFill>
                  <a:schemeClr val="bg1"/>
                </a:solidFill>
              </a:rPr>
              <a:t>Meetkumar</a:t>
            </a:r>
            <a:r>
              <a:rPr kumimoji="1" lang="en-US" altLang="zh-TW" dirty="0">
                <a:solidFill>
                  <a:schemeClr val="bg1"/>
                </a:solidFill>
              </a:rPr>
              <a:t> </a:t>
            </a:r>
            <a:r>
              <a:rPr kumimoji="1" lang="en-US" altLang="zh-TW" dirty="0" err="1">
                <a:solidFill>
                  <a:schemeClr val="bg1"/>
                </a:solidFill>
              </a:rPr>
              <a:t>Savaliya</a:t>
            </a:r>
            <a:r>
              <a:rPr kumimoji="1" lang="en-US" altLang="zh-TW" dirty="0">
                <a:solidFill>
                  <a:schemeClr val="bg1"/>
                </a:solidFill>
              </a:rPr>
              <a:t>,  </a:t>
            </a:r>
            <a:r>
              <a:rPr kumimoji="1" lang="en-US" altLang="zh-TW" dirty="0" err="1">
                <a:solidFill>
                  <a:schemeClr val="bg1"/>
                </a:solidFill>
              </a:rPr>
              <a:t>Ya-Hsin</a:t>
            </a:r>
            <a:r>
              <a:rPr kumimoji="1" lang="en-US" altLang="zh-TW" dirty="0">
                <a:solidFill>
                  <a:schemeClr val="bg1"/>
                </a:solidFill>
              </a:rPr>
              <a:t> Cheng,  Wei Chen</a:t>
            </a:r>
          </a:p>
        </p:txBody>
      </p:sp>
    </p:spTree>
    <p:extLst>
      <p:ext uri="{BB962C8B-B14F-4D97-AF65-F5344CB8AC3E}">
        <p14:creationId xmlns:p14="http://schemas.microsoft.com/office/powerpoint/2010/main" val="371178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5EAD7">
            <a:alpha val="3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1D0D7B-7388-B44D-AD9F-AF6B4F67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B5D4966-AD89-3B44-AE93-8F2763064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6811" y="152400"/>
            <a:ext cx="8638380" cy="6499580"/>
          </a:xfr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99854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5EAD7">
            <a:alpha val="1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402ACB-BBC7-0043-B3A9-EAA6E1B9A73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  <a:alpha val="80000"/>
            </a:schemeClr>
          </a:solidFill>
        </p:spPr>
        <p:txBody>
          <a:bodyPr/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Glossary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013D0C84-84A3-3348-B551-6FC9C7CC0D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830133"/>
              </p:ext>
            </p:extLst>
          </p:nvPr>
        </p:nvGraphicFramePr>
        <p:xfrm>
          <a:off x="940313" y="2275269"/>
          <a:ext cx="10311373" cy="443346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75837">
                  <a:extLst>
                    <a:ext uri="{9D8B030D-6E8A-4147-A177-3AD203B41FA5}">
                      <a16:colId xmlns:a16="http://schemas.microsoft.com/office/drawing/2014/main" val="1188778707"/>
                    </a:ext>
                  </a:extLst>
                </a:gridCol>
                <a:gridCol w="7235536">
                  <a:extLst>
                    <a:ext uri="{9D8B030D-6E8A-4147-A177-3AD203B41FA5}">
                      <a16:colId xmlns:a16="http://schemas.microsoft.com/office/drawing/2014/main" val="42548599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sz="1400" b="0" dirty="0">
                          <a:solidFill>
                            <a:schemeClr val="bg1"/>
                          </a:solidFill>
                        </a:rPr>
                        <a:t>Leaderboard</a:t>
                      </a:r>
                      <a:endParaRPr lang="zh-TW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 scoreboard showing the names of users and their current scores. The game has one leaderboard that each user can view.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612047"/>
                  </a:ext>
                </a:extLst>
              </a:tr>
              <a:tr h="533145"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solidFill>
                            <a:schemeClr val="bg1"/>
                          </a:solidFill>
                        </a:rPr>
                        <a:t>UserProfile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Visual display of personal data associated with a specific user such as name and games in progress. Each user profile can view their individual game history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769430"/>
                  </a:ext>
                </a:extLst>
              </a:tr>
              <a:tr h="533145"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solidFill>
                            <a:schemeClr val="bg1"/>
                          </a:solidFill>
                        </a:rPr>
                        <a:t>GameHistory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Each game has an associated history that includes information on things such as which color a user was, end result and time played. Game history is the combination of all of these games.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058550"/>
                  </a:ext>
                </a:extLst>
              </a:tr>
              <a:tr h="373201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User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A person registered to play the game. They may send invitations to other users to play one or more games at a time. Each user has a user profile.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918080"/>
                  </a:ext>
                </a:extLst>
              </a:tr>
              <a:tr h="533145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Invitation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A user may send an invitation to another user as well as receive an invitation from another user to play a game. A user may send multiple invitations to multiple users to play a game.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023803"/>
                  </a:ext>
                </a:extLst>
              </a:tr>
              <a:tr h="373201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Game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A game consists of two users who take turns moving their pieces around the board.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633034"/>
                  </a:ext>
                </a:extLst>
              </a:tr>
              <a:tr h="373201"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solidFill>
                            <a:schemeClr val="bg1"/>
                          </a:solidFill>
                        </a:rPr>
                        <a:t>GameState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The game state is a real time snapshot of a game that includes the current position of pieces on the board as well as who's turn it is.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239127"/>
                  </a:ext>
                </a:extLst>
              </a:tr>
              <a:tr h="373201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Board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The board is the combination of spaces that a piece may move and the boundaries of the game.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769223"/>
                  </a:ext>
                </a:extLst>
              </a:tr>
              <a:tr h="533145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Piece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The game is played with different pieces; each with unique movements and rules. Each player has either six white or six black pieces that include two pawns, one king, one bishop and two rooks.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490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268140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紅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{BF5AA748-23C4-C247-94EE-D51293B2DD9E}tf10001120</Template>
  <TotalTime>30</TotalTime>
  <Words>290</Words>
  <Application>Microsoft Macintosh PowerPoint</Application>
  <PresentationFormat>寬螢幕</PresentationFormat>
  <Paragraphs>23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微軟正黑體</vt:lpstr>
      <vt:lpstr>Arial</vt:lpstr>
      <vt:lpstr>Gill Sans MT</vt:lpstr>
      <vt:lpstr>包裹</vt:lpstr>
      <vt:lpstr>cs414 Rollerball Domain model</vt:lpstr>
      <vt:lpstr>PowerPoint 簡報</vt:lpstr>
      <vt:lpstr>Glossary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Rollerball Domain model</dc:title>
  <dc:creator>Cheng,YaHsin</dc:creator>
  <cp:lastModifiedBy>Microsoft Office 使用者</cp:lastModifiedBy>
  <cp:revision>3</cp:revision>
  <dcterms:created xsi:type="dcterms:W3CDTF">2018-10-08T22:34:19Z</dcterms:created>
  <dcterms:modified xsi:type="dcterms:W3CDTF">2018-10-09T05:36:14Z</dcterms:modified>
</cp:coreProperties>
</file>