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8" r:id="rId4"/>
    <p:sldId id="257" r:id="rId5"/>
    <p:sldId id="265" r:id="rId6"/>
    <p:sldId id="266" r:id="rId7"/>
    <p:sldId id="269" r:id="rId8"/>
    <p:sldId id="258" r:id="rId9"/>
    <p:sldId id="261" r:id="rId10"/>
    <p:sldId id="259" r:id="rId11"/>
    <p:sldId id="260" r:id="rId12"/>
    <p:sldId id="264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>
        <p:scale>
          <a:sx n="94" d="100"/>
          <a:sy n="94" d="100"/>
        </p:scale>
        <p:origin x="12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-Schaffer/cs414-f18-001-stringCheese/blob/master/Documents%20P3/Developing%20%20Manual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88" y="242053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90087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UC12-Display Valid Moves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Technologies and Tools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pPr marL="0" indent="0">
              <a:buNone/>
            </a:pPr>
            <a:r>
              <a:rPr kumimoji="1" lang="en" altLang="zh-TW" sz="1700" dirty="0">
                <a:hlinkClick r:id="rId2"/>
              </a:rPr>
              <a:t>Developing Manual</a:t>
            </a:r>
            <a:endParaRPr kumimoji="1" lang="en" altLang="zh-TW" sz="17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2" y="791588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6462B2D-432F-7B43-BA5C-66600FAC415B}"/>
              </a:ext>
            </a:extLst>
          </p:cNvPr>
          <p:cNvSpPr txBox="1">
            <a:spLocks/>
          </p:cNvSpPr>
          <p:nvPr/>
        </p:nvSpPr>
        <p:spPr>
          <a:xfrm>
            <a:off x="451523" y="1597446"/>
            <a:ext cx="10902277" cy="50567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sz="3600" dirty="0"/>
              <a:t>The Board</a:t>
            </a:r>
          </a:p>
          <a:p>
            <a:pPr marL="285750" indent="-285750"/>
            <a:r>
              <a:rPr lang="en" altLang="zh-TW" sz="3200" dirty="0"/>
              <a:t>7×7 squares with the central 3×3 blanks</a:t>
            </a:r>
          </a:p>
          <a:p>
            <a:pPr marL="285750" indent="-285750"/>
            <a:endParaRPr kumimoji="1" lang="en-US" altLang="zh-TW" sz="3200" dirty="0"/>
          </a:p>
          <a:p>
            <a:pPr marL="0" indent="0">
              <a:buNone/>
            </a:pPr>
            <a:r>
              <a:rPr kumimoji="1" lang="en-US" altLang="zh-TW" sz="3600" dirty="0"/>
              <a:t>The Piece</a:t>
            </a:r>
            <a:r>
              <a:rPr kumimoji="1" lang="en" altLang="zh-TW" sz="3600" dirty="0"/>
              <a:t>s</a:t>
            </a:r>
          </a:p>
          <a:p>
            <a:pPr marL="285750" indent="-285750"/>
            <a:r>
              <a:rPr lang="en" altLang="zh-TW" sz="3200" dirty="0"/>
              <a:t>Only can move clockwise </a:t>
            </a:r>
          </a:p>
          <a:p>
            <a:pPr marL="285750" indent="-285750"/>
            <a:r>
              <a:rPr lang="en-US" altLang="zh-TW" sz="3200" dirty="0"/>
              <a:t>1 King</a:t>
            </a:r>
          </a:p>
          <a:p>
            <a:pPr marL="285750" indent="-285750"/>
            <a:r>
              <a:rPr lang="en-US" altLang="zh-TW" sz="3200" dirty="0"/>
              <a:t>1 Bishop</a:t>
            </a:r>
          </a:p>
          <a:p>
            <a:pPr marL="285750" indent="-285750"/>
            <a:r>
              <a:rPr lang="en-US" altLang="zh-TW" sz="3200" dirty="0"/>
              <a:t>2 Rooks</a:t>
            </a:r>
          </a:p>
          <a:p>
            <a:pPr marL="285750" indent="-285750"/>
            <a:r>
              <a:rPr lang="en-US" altLang="zh-TW" sz="3200" dirty="0"/>
              <a:t>2 Pawns</a:t>
            </a:r>
          </a:p>
          <a:p>
            <a:pPr marL="285750" indent="-285750"/>
            <a:endParaRPr lang="en-US" altLang="zh-TW" sz="3200" dirty="0"/>
          </a:p>
          <a:p>
            <a:pPr marL="0" lvl="0" indent="0">
              <a:buNone/>
            </a:pPr>
            <a:r>
              <a:rPr kumimoji="1" lang="en-US" altLang="zh-TW" sz="3600" dirty="0">
                <a:solidFill>
                  <a:prstClr val="black"/>
                </a:solidFill>
              </a:rPr>
              <a:t>How to win</a:t>
            </a:r>
          </a:p>
          <a:p>
            <a:pPr marL="457200" indent="-457200"/>
            <a:r>
              <a:rPr kumimoji="1" lang="en" altLang="zh-TW" sz="3100" dirty="0">
                <a:solidFill>
                  <a:prstClr val="black"/>
                </a:solidFill>
              </a:rPr>
              <a:t>Checkmate the enemy king</a:t>
            </a:r>
          </a:p>
          <a:p>
            <a:pPr marL="457200" lvl="0" indent="-457200"/>
            <a:r>
              <a:rPr kumimoji="1" lang="en" altLang="zh-TW" sz="3100" dirty="0">
                <a:solidFill>
                  <a:prstClr val="black"/>
                </a:solidFill>
              </a:rPr>
              <a:t>Travel own king clockwise direction to the start position of the enemy king</a:t>
            </a:r>
          </a:p>
          <a:p>
            <a:endParaRPr lang="en-US" altLang="zh-TW" sz="32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4F9BC2A-D7E4-A548-B114-8002268A6EB4}"/>
              </a:ext>
            </a:extLst>
          </p:cNvPr>
          <p:cNvSpPr txBox="1">
            <a:spLocks/>
          </p:cNvSpPr>
          <p:nvPr/>
        </p:nvSpPr>
        <p:spPr>
          <a:xfrm>
            <a:off x="451523" y="5317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b="1" dirty="0"/>
              <a:t>Rollerball rules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023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Class Diagram</a:t>
            </a:r>
            <a:endParaRPr kumimoji="1" lang="zh-TW" altLang="en-US" b="1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6" y="1805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094F4-479E-D047-9FE0-4C868617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Domain Model Update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8C7C9-6FAB-444F-8F96-F3356F1B9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Previous one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8D0FE2-1E4F-1D40-A3A0-A2920C2B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Updated one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2FF9F0-1D69-854D-A4E4-22A2E8CA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2" y="2351336"/>
            <a:ext cx="5227655" cy="3960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D4A8A0-A943-DE46-AF80-8F343E23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72" y="2351336"/>
            <a:ext cx="64464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Send Invitation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70" y="1378560"/>
            <a:ext cx="5813659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Join Game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77" y="1439499"/>
            <a:ext cx="11734645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Take Turn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406821"/>
            <a:ext cx="11353800" cy="5276178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155</Words>
  <Application>Microsoft Macintosh PowerPoint</Application>
  <PresentationFormat>寬螢幕</PresentationFormat>
  <Paragraphs>89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PowerPoint 簡報</vt:lpstr>
      <vt:lpstr>Class Diagram</vt:lpstr>
      <vt:lpstr>PowerPoint 簡報</vt:lpstr>
      <vt:lpstr>PowerPoint 簡報</vt:lpstr>
      <vt:lpstr>Domain Model Update</vt:lpstr>
      <vt:lpstr>Sequence Diagram – Send Invitation</vt:lpstr>
      <vt:lpstr>Sequence Diagram – Join Game</vt:lpstr>
      <vt:lpstr>Sequence Diagram – Take Turn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28</cp:revision>
  <dcterms:created xsi:type="dcterms:W3CDTF">2018-10-23T23:30:56Z</dcterms:created>
  <dcterms:modified xsi:type="dcterms:W3CDTF">2018-11-01T14:43:01Z</dcterms:modified>
</cp:coreProperties>
</file>