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4"/>
  </p:normalViewPr>
  <p:slideViewPr>
    <p:cSldViewPr snapToGrid="0" snapToObjects="1">
      <p:cViewPr>
        <p:scale>
          <a:sx n="96" d="100"/>
          <a:sy n="96" d="100"/>
        </p:scale>
        <p:origin x="6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E5CDB-C5A9-004C-B560-4F4C7502F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2EC84B-2513-EC42-928B-FD4372519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EA9DF1-1140-7044-AEC8-A62E51C7C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E2CA81-535B-1C44-84BD-2AB5A98E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CF8955-8388-4B41-B499-E0A1EDAB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604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7EF7E0-043F-1342-A4A4-06F1CE02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2F857BF-EA95-E345-8387-BF47ECDBC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DC8019-EB30-A24C-A874-0317B034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5D55AB-C7DE-9C41-A9AC-23614B495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4D8D42-E047-074E-8A8B-A2EE0ED4E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9599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3619FB9-C7BB-6645-9D4A-C3676C1C1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F9B397-B91F-054B-82EA-FA2FA57E3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960973-DCEC-084C-9D71-E294AFBF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1B5D63-2ABD-0A4D-BF5E-6534C7FA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143B5E-A676-5546-AAC8-BB7F3EF9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846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978A9-77EE-CE4D-B589-52222F9A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86B7A0-737F-D446-B5B3-FAF63103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860EF2-33A2-5143-B580-4A590215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039EDE-1DDF-2B45-95E2-1A270A7F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AAC234-6515-5541-B3F3-4E006220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412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4980B0-F123-984E-A2F7-D74EA91D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8B82A8-50A4-6040-A779-89EEA884C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AEE639-472E-E94F-B3F6-195CDD6A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913F54-3E27-7443-B75A-5EA05D82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C2DAB4-2F9A-3E4C-B92B-858A8D33F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013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34857-E9A4-FE42-A8CA-B814B3DA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80DCAA-4776-B547-8FDC-40635FA18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1015C0-A9CB-4845-8F4F-C18DF8952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03D465-A184-7B45-B9E5-4F68051E4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92997B-5247-7C45-B3E1-C958B0E2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397FBA-EDA8-1743-B44E-9AFEC5C7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9717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1040C-A1DE-CE4A-900B-345B82B4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BA42CC-2326-6946-80F1-C47679B69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DE92DBC-DBB1-E545-89F2-4BC0555C0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AA1D02C-8FA5-0147-8A94-C0025737F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3D3454-8ED9-2E41-9C81-F4D7BDA7F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AB22A53-305A-DE41-B52C-F21611F98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93B5F63-234A-724E-9B1B-EDDFF0F6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A14FB59-C546-764F-A5A1-993B7237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5434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030BA-2080-6A4C-8CA0-1FDD3737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C99141-0056-D44A-B839-A43C5288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B49BDB5-0166-2B4C-B98B-14F2AA9B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65DE29A-50CA-BB4E-A275-C2F5D44B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5317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0CA1F4F-876E-0845-AB46-DD898980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A35AAAD-7AE4-C248-BAD2-E3628677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A5E59-5EB8-464B-B6B1-926E1135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601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E50595-6D4B-D141-A601-EB821F9CE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0EDE0D-100D-9F43-8958-337EB3387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7F5FF5-F618-D749-B382-40993B76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ED1CC0-1A45-0B49-976E-6D2B00966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9CAD74-F643-824D-8112-BA651EBE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8AA951-6E4B-0242-9E55-CBA6839F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5731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0F8CD-38CE-244B-91E7-08A4C5A6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81A9F4-4270-AC48-ADBF-8B3CB47D4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16AC40-7AA8-1A44-95AC-37872F010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E4802A-5582-1D47-9143-A5036FAF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9785-3012-D54A-860E-226ED4EF2A90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411862-B70E-1047-BD78-02C9A8FC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6C2755-A925-EB4A-B88F-04D617AC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955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AED5B04-C40F-E947-B21B-3FDA8F9A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1BA78A-2186-BE4A-A0C2-48FDD93F0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25730E-9BAA-2D4E-A103-DBBB0280F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9785-3012-D54A-860E-226ED4EF2A90}" type="datetimeFigureOut">
              <a:rPr kumimoji="1" lang="zh-TW" altLang="en-US" smtClean="0"/>
              <a:t>2018/10/23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8E1E59-683E-0044-AA58-2812C9FB5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29F37E-ABAF-3D49-98F9-EF3616945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DADF-0344-4F4A-882C-585FF35493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2816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8DE9C-468C-B346-B056-876500D29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900" dirty="0"/>
              <a:t>CS414</a:t>
            </a:r>
            <a:br>
              <a:rPr kumimoji="1" lang="en-US" altLang="zh-TW" dirty="0"/>
            </a:br>
            <a:r>
              <a:rPr kumimoji="1" lang="en-US" altLang="zh-TW" dirty="0"/>
              <a:t>Rollerball - Project 3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40D20-DEB0-CA4E-9DD4-F8578693C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defTabSz="414780">
              <a:defRPr sz="2200"/>
            </a:pPr>
            <a:endParaRPr lang="en-US" altLang="zh-TW" dirty="0"/>
          </a:p>
          <a:p>
            <a:pPr defTabSz="414780">
              <a:defRPr sz="2200"/>
            </a:pPr>
            <a:r>
              <a:rPr lang="en-US" altLang="zh-TW" dirty="0"/>
              <a:t>Team Name :  String Cheese</a:t>
            </a:r>
          </a:p>
          <a:p>
            <a:pPr defTabSz="414780">
              <a:defRPr sz="2200"/>
            </a:pPr>
            <a:r>
              <a:rPr lang="en-US" altLang="zh-TW" dirty="0"/>
              <a:t>Members :  Tim Stroup, Chris Schaffer, </a:t>
            </a:r>
          </a:p>
          <a:p>
            <a:pPr defTabSz="414780">
              <a:defRPr sz="2200"/>
            </a:pPr>
            <a:r>
              <a:rPr lang="en-US" altLang="zh-TW" dirty="0" err="1"/>
              <a:t>Meetkumar</a:t>
            </a:r>
            <a:r>
              <a:rPr lang="en-US" altLang="zh-TW" dirty="0"/>
              <a:t> </a:t>
            </a:r>
            <a:r>
              <a:rPr lang="en-US" altLang="zh-TW" dirty="0" err="1"/>
              <a:t>Savaliya</a:t>
            </a:r>
            <a:r>
              <a:rPr lang="en-US" altLang="zh-TW" dirty="0"/>
              <a:t>,  </a:t>
            </a:r>
            <a:r>
              <a:rPr lang="en-US" altLang="zh-TW" dirty="0" err="1"/>
              <a:t>Ya-Hsin</a:t>
            </a:r>
            <a:r>
              <a:rPr lang="en-US" altLang="zh-TW" dirty="0"/>
              <a:t> Cheng,  Wei Chen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48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090AC1-BBDD-C34C-94A5-5A3521867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Domain Model Updated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EE4DAA8-C17D-6242-BD5E-22566913E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534" y="1456216"/>
            <a:ext cx="7129959" cy="5401784"/>
          </a:xfrm>
        </p:spPr>
      </p:pic>
      <p:sp>
        <p:nvSpPr>
          <p:cNvPr id="6" name="甜甜圈 5">
            <a:extLst>
              <a:ext uri="{FF2B5EF4-FFF2-40B4-BE49-F238E27FC236}">
                <a16:creationId xmlns:a16="http://schemas.microsoft.com/office/drawing/2014/main" id="{66FB2D65-85FF-EF43-AC36-A2777702A9F6}"/>
              </a:ext>
            </a:extLst>
          </p:cNvPr>
          <p:cNvSpPr/>
          <p:nvPr/>
        </p:nvSpPr>
        <p:spPr>
          <a:xfrm>
            <a:off x="8201320" y="4609707"/>
            <a:ext cx="480767" cy="292231"/>
          </a:xfrm>
          <a:prstGeom prst="donut">
            <a:avLst>
              <a:gd name="adj" fmla="val 1602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7" name="甜甜圈 6">
            <a:extLst>
              <a:ext uri="{FF2B5EF4-FFF2-40B4-BE49-F238E27FC236}">
                <a16:creationId xmlns:a16="http://schemas.microsoft.com/office/drawing/2014/main" id="{DEC6F27A-D815-F74F-8C41-19989E91D21B}"/>
              </a:ext>
            </a:extLst>
          </p:cNvPr>
          <p:cNvSpPr/>
          <p:nvPr/>
        </p:nvSpPr>
        <p:spPr>
          <a:xfrm>
            <a:off x="6046698" y="4745203"/>
            <a:ext cx="538032" cy="198207"/>
          </a:xfrm>
          <a:prstGeom prst="donut">
            <a:avLst>
              <a:gd name="adj" fmla="val 1602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" name="甜甜圈 7">
            <a:extLst>
              <a:ext uri="{FF2B5EF4-FFF2-40B4-BE49-F238E27FC236}">
                <a16:creationId xmlns:a16="http://schemas.microsoft.com/office/drawing/2014/main" id="{81085A6A-5D3F-0543-8C02-60790AA5B9E1}"/>
              </a:ext>
            </a:extLst>
          </p:cNvPr>
          <p:cNvSpPr/>
          <p:nvPr/>
        </p:nvSpPr>
        <p:spPr>
          <a:xfrm>
            <a:off x="5772889" y="1798191"/>
            <a:ext cx="218008" cy="183009"/>
          </a:xfrm>
          <a:prstGeom prst="donut">
            <a:avLst>
              <a:gd name="adj" fmla="val 1602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0" name="甜甜圈 9">
            <a:extLst>
              <a:ext uri="{FF2B5EF4-FFF2-40B4-BE49-F238E27FC236}">
                <a16:creationId xmlns:a16="http://schemas.microsoft.com/office/drawing/2014/main" id="{5FC0E7A5-1D14-6D44-8090-46201EDD8400}"/>
              </a:ext>
            </a:extLst>
          </p:cNvPr>
          <p:cNvSpPr/>
          <p:nvPr/>
        </p:nvSpPr>
        <p:spPr>
          <a:xfrm>
            <a:off x="5364340" y="2967648"/>
            <a:ext cx="817097" cy="209285"/>
          </a:xfrm>
          <a:prstGeom prst="donut">
            <a:avLst>
              <a:gd name="adj" fmla="val 1602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7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E663E-E468-A24B-A326-033F6E6D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Glossary Updated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44953A9-6CCB-7142-8008-4E2DA6B31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649062"/>
              </p:ext>
            </p:extLst>
          </p:nvPr>
        </p:nvGraphicFramePr>
        <p:xfrm>
          <a:off x="2873957" y="1317162"/>
          <a:ext cx="6529123" cy="534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531">
                  <a:extLst>
                    <a:ext uri="{9D8B030D-6E8A-4147-A177-3AD203B41FA5}">
                      <a16:colId xmlns:a16="http://schemas.microsoft.com/office/drawing/2014/main" val="3387431926"/>
                    </a:ext>
                  </a:extLst>
                </a:gridCol>
                <a:gridCol w="5293592">
                  <a:extLst>
                    <a:ext uri="{9D8B030D-6E8A-4147-A177-3AD203B41FA5}">
                      <a16:colId xmlns:a16="http://schemas.microsoft.com/office/drawing/2014/main" val="781022074"/>
                    </a:ext>
                  </a:extLst>
                </a:gridCol>
              </a:tblGrid>
              <a:tr h="4651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Board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The board is the combination of spaces that a piece may move and the boundaries of the game.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873495986"/>
                  </a:ext>
                </a:extLst>
              </a:tr>
              <a:tr h="4674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Game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A game consists of two users who take turns moving their pieces around the board.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3837148525"/>
                  </a:ext>
                </a:extLst>
              </a:tr>
              <a:tr h="6567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GameHistory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Each game has an associated history that includes information on things such as which color a user was, end result and time played. Game history is the combination of all of these games.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1270421736"/>
                  </a:ext>
                </a:extLst>
              </a:tr>
              <a:tr h="4674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GameState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The game state is a real time snapshot of a game that includes the current position of pieces on the board as well as who's turn it is.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2581261659"/>
                  </a:ext>
                </a:extLst>
              </a:tr>
              <a:tr h="6567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Invitation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A user may send an invitation to another user as well as receive an invitation from another user to play a game. A user may send multiple invitations to multiple users to play a game.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4210647633"/>
                  </a:ext>
                </a:extLst>
              </a:tr>
              <a:tr h="4674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Leaderboard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A scoreboard showing the names of users and their current scores. The </a:t>
                      </a:r>
                      <a:r>
                        <a:rPr lang="en-US" sz="1000" kern="1200" dirty="0">
                          <a:solidFill>
                            <a:srgbClr val="C00000"/>
                          </a:solidFill>
                          <a:effectLst/>
                        </a:rPr>
                        <a:t>system</a:t>
                      </a:r>
                      <a:r>
                        <a:rPr lang="en-US" sz="1000" kern="1200" dirty="0">
                          <a:effectLst/>
                        </a:rPr>
                        <a:t> has one leaderboard that each user can view.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2025489021"/>
                  </a:ext>
                </a:extLst>
              </a:tr>
              <a:tr h="84826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Piece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The game is played with different pieces; each with unique movements and rules. Each player has either six white or six black pieces that include two pawns, one king, one bishop and two rooks.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3013424567"/>
                  </a:ext>
                </a:extLst>
              </a:tr>
              <a:tr h="6567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User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A person registered to play the game. They may send invitations to other users to play one or more games at a time. Each user has a user profile. 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2030182605"/>
                  </a:ext>
                </a:extLst>
              </a:tr>
              <a:tr h="6567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>
                          <a:effectLst/>
                        </a:rPr>
                        <a:t>UserProfile</a:t>
                      </a:r>
                      <a:endParaRPr lang="zh-TW" sz="9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effectLst/>
                        </a:rPr>
                        <a:t>Visual display of personal data associated with a specific user such as name and games in progress. Each user can view their individual game history, </a:t>
                      </a:r>
                      <a:r>
                        <a:rPr lang="en-US" sz="1000" kern="1200" dirty="0">
                          <a:solidFill>
                            <a:srgbClr val="C00000"/>
                          </a:solidFill>
                          <a:effectLst/>
                        </a:rPr>
                        <a:t>and others’ profiles</a:t>
                      </a:r>
                      <a:r>
                        <a:rPr lang="en-US" sz="1000" kern="1200" dirty="0">
                          <a:effectLst/>
                        </a:rPr>
                        <a:t>.</a:t>
                      </a:r>
                      <a:endParaRPr lang="zh-TW" sz="9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66858" marR="66858" marT="33429" marB="33429"/>
                </a:tc>
                <a:extLst>
                  <a:ext uri="{0D108BD9-81ED-4DB2-BD59-A6C34878D82A}">
                    <a16:rowId xmlns:a16="http://schemas.microsoft.com/office/drawing/2014/main" val="404380220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8584139-3EBD-1947-95DC-9D48DC0C8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3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0BE03A-1B4F-E549-A7FA-86F12F5D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Class Diagram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120035-BE35-924B-8655-AB4318D7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5100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0B27F-AA46-344D-A835-5AE7156C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Send Invitation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CAA94E-25D5-5241-9BB8-EE016A11E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489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2D50F1-FF40-2E47-96F9-CF299AB5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Sequence Diagram – Take Turn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2CD0DB-9B30-8145-B972-52B9469E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461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8E4CB-73A3-4A4D-B30B-CAA2C5A9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Traceability link matrix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0438B0-F456-0F4B-8CA0-275B2BDB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58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314</Words>
  <Application>Microsoft Macintosh PowerPoint</Application>
  <PresentationFormat>寬螢幕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新細明體</vt:lpstr>
      <vt:lpstr>Arial</vt:lpstr>
      <vt:lpstr>Calibri</vt:lpstr>
      <vt:lpstr>Calibri Light</vt:lpstr>
      <vt:lpstr>Times New Roman</vt:lpstr>
      <vt:lpstr>Office 佈景主題</vt:lpstr>
      <vt:lpstr>CS414 Rollerball - Project 3</vt:lpstr>
      <vt:lpstr>Domain Model Updated</vt:lpstr>
      <vt:lpstr>Glossary Updated</vt:lpstr>
      <vt:lpstr>Class Diagram</vt:lpstr>
      <vt:lpstr>Sequence Diagram – Send Invitation</vt:lpstr>
      <vt:lpstr>Sequence Diagram – Take Turn</vt:lpstr>
      <vt:lpstr>Traceability link matrix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CS414 Rollerball P3</dc:title>
  <dc:creator>Microsoft Office 使用者</dc:creator>
  <cp:lastModifiedBy>Microsoft Office 使用者</cp:lastModifiedBy>
  <cp:revision>4</cp:revision>
  <dcterms:created xsi:type="dcterms:W3CDTF">2018-10-23T23:30:56Z</dcterms:created>
  <dcterms:modified xsi:type="dcterms:W3CDTF">2018-10-25T18:19:29Z</dcterms:modified>
</cp:coreProperties>
</file>