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4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6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2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5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9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2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8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4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3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00B2B-6428-0943-8A8E-D058EFA98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4000" dirty="0"/>
              <a:t>cs414</a:t>
            </a:r>
            <a:br>
              <a:rPr kumimoji="1" lang="en-US" altLang="zh-TW" sz="5400" dirty="0"/>
            </a:br>
            <a:r>
              <a:rPr kumimoji="1" lang="en-US" altLang="zh-TW" sz="5400" dirty="0"/>
              <a:t>Rollerball</a:t>
            </a:r>
            <a:br>
              <a:rPr kumimoji="1" lang="en-US" altLang="zh-TW" dirty="0"/>
            </a:br>
            <a:r>
              <a:rPr kumimoji="1" lang="en-US" altLang="zh-TW" dirty="0">
                <a:solidFill>
                  <a:srgbClr val="FF0000"/>
                </a:solidFill>
              </a:rPr>
              <a:t>Domain model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B3B7A5-24B6-A944-9A3C-0E7A54C6A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762506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Team Name :  String Cheese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Members :  Tim Stroup, Chris Schaffer, </a:t>
            </a:r>
          </a:p>
          <a:p>
            <a:r>
              <a:rPr kumimoji="1" lang="en-US" altLang="zh-TW" dirty="0" err="1">
                <a:solidFill>
                  <a:schemeClr val="bg1"/>
                </a:solidFill>
              </a:rPr>
              <a:t>Meetkumar</a:t>
            </a:r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en-US" altLang="zh-TW" dirty="0" err="1">
                <a:solidFill>
                  <a:schemeClr val="bg1"/>
                </a:solidFill>
              </a:rPr>
              <a:t>Savaliya</a:t>
            </a:r>
            <a:r>
              <a:rPr kumimoji="1" lang="en-US" altLang="zh-TW" dirty="0">
                <a:solidFill>
                  <a:schemeClr val="bg1"/>
                </a:solidFill>
              </a:rPr>
              <a:t>,  </a:t>
            </a:r>
            <a:r>
              <a:rPr kumimoji="1" lang="en-US" altLang="zh-TW" dirty="0" err="1">
                <a:solidFill>
                  <a:schemeClr val="bg1"/>
                </a:solidFill>
              </a:rPr>
              <a:t>Ya-Hsin</a:t>
            </a:r>
            <a:r>
              <a:rPr kumimoji="1" lang="en-US" altLang="zh-TW" dirty="0">
                <a:solidFill>
                  <a:schemeClr val="bg1"/>
                </a:solidFill>
              </a:rPr>
              <a:t> Cheng,  Wei Chen</a:t>
            </a:r>
          </a:p>
        </p:txBody>
      </p:sp>
    </p:spTree>
    <p:extLst>
      <p:ext uri="{BB962C8B-B14F-4D97-AF65-F5344CB8AC3E}">
        <p14:creationId xmlns:p14="http://schemas.microsoft.com/office/powerpoint/2010/main" val="37117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D0D7B-7388-B44D-AD9F-AF6B4F6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5D4966-AD89-3B44-AE93-8F276306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811" y="152400"/>
            <a:ext cx="8638380" cy="649958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9854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02ACB-BBC7-0043-B3A9-EAA6E1B9A73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  <a:alpha val="80000"/>
            </a:schemeClr>
          </a:solidFill>
        </p:spPr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Glossary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13D0C84-84A3-3348-B551-6FC9C7CC0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889648"/>
              </p:ext>
            </p:extLst>
          </p:nvPr>
        </p:nvGraphicFramePr>
        <p:xfrm>
          <a:off x="1185863" y="2314575"/>
          <a:ext cx="10058400" cy="42433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0375">
                  <a:extLst>
                    <a:ext uri="{9D8B030D-6E8A-4147-A177-3AD203B41FA5}">
                      <a16:colId xmlns:a16="http://schemas.microsoft.com/office/drawing/2014/main" val="1188778707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4254859986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</a:rPr>
                        <a:t>Leaderboard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1204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UserProfile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6943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GameHistory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5855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User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1808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Invitation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238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Game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3303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GameState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912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Board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6922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Piece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9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6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A4CD6-3AFB-BD4C-8F53-AB70B8E508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  <a:alpha val="80000"/>
            </a:schemeClr>
          </a:solidFill>
        </p:spPr>
        <p:txBody>
          <a:bodyPr/>
          <a:lstStyle/>
          <a:p>
            <a:r>
              <a:rPr kumimoji="1" lang="en-US" altLang="zh-TW" dirty="0" err="1">
                <a:solidFill>
                  <a:schemeClr val="bg1"/>
                </a:solidFill>
              </a:rPr>
              <a:t>Cahnges</a:t>
            </a:r>
            <a:r>
              <a:rPr kumimoji="1" lang="en-US" altLang="zh-TW" dirty="0">
                <a:solidFill>
                  <a:schemeClr val="bg1"/>
                </a:solidFill>
              </a:rPr>
              <a:t> of </a:t>
            </a:r>
            <a:r>
              <a:rPr kumimoji="1" lang="en-US" altLang="zh-TW" dirty="0" err="1">
                <a:solidFill>
                  <a:schemeClr val="bg1"/>
                </a:solidFill>
              </a:rPr>
              <a:t>Usercases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C13B5-6DCA-9F46-9A96-C38092A0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78416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{BF5AA748-23C4-C247-94EE-D51293B2DD9E}tf10001120</Template>
  <TotalTime>21</TotalTime>
  <Words>35</Words>
  <Application>Microsoft Macintosh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Gill Sans MT</vt:lpstr>
      <vt:lpstr>包裹</vt:lpstr>
      <vt:lpstr>cs414 Rollerball Domain model</vt:lpstr>
      <vt:lpstr>PowerPoint 簡報</vt:lpstr>
      <vt:lpstr>Glossary</vt:lpstr>
      <vt:lpstr>Cahnges of Usercases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Rollerball Domain model</dc:title>
  <dc:creator>Cheng,YaHsin</dc:creator>
  <cp:lastModifiedBy>Cheng,YaHsin</cp:lastModifiedBy>
  <cp:revision>2</cp:revision>
  <dcterms:created xsi:type="dcterms:W3CDTF">2018-10-08T22:34:19Z</dcterms:created>
  <dcterms:modified xsi:type="dcterms:W3CDTF">2018-10-08T22:56:05Z</dcterms:modified>
</cp:coreProperties>
</file>