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3" r:id="rId4"/>
    <p:sldId id="257" r:id="rId5"/>
    <p:sldId id="258" r:id="rId6"/>
    <p:sldId id="259" r:id="rId7"/>
    <p:sldId id="261" r:id="rId8"/>
    <p:sldId id="260" r:id="rId9"/>
    <p:sldId id="264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8E547-FC14-184A-9156-2210586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Glossary Update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0F814F3-4EF4-1346-81F4-B40AD1D3B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628717"/>
              </p:ext>
            </p:extLst>
          </p:nvPr>
        </p:nvGraphicFramePr>
        <p:xfrm>
          <a:off x="4673743" y="244100"/>
          <a:ext cx="7321033" cy="64928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5387">
                  <a:extLst>
                    <a:ext uri="{9D8B030D-6E8A-4147-A177-3AD203B41FA5}">
                      <a16:colId xmlns:a16="http://schemas.microsoft.com/office/drawing/2014/main" val="2989124666"/>
                    </a:ext>
                  </a:extLst>
                </a:gridCol>
                <a:gridCol w="5935646">
                  <a:extLst>
                    <a:ext uri="{9D8B030D-6E8A-4147-A177-3AD203B41FA5}">
                      <a16:colId xmlns:a16="http://schemas.microsoft.com/office/drawing/2014/main" val="1561775957"/>
                    </a:ext>
                  </a:extLst>
                </a:gridCol>
              </a:tblGrid>
              <a:tr h="565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Board</a:t>
                      </a:r>
                      <a:endParaRPr lang="zh-TW" sz="1400" b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The board is the combination of spaces that a piece may move and the boundaries of the game.</a:t>
                      </a:r>
                      <a:endParaRPr lang="zh-TW" sz="1400" b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575939547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game consists of two users who take turns moving their pieces around the board.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720238531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GameHistory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Each game has an associated history that includes information on things such as which color a user was, end result and time played. Game history is the combination of all of these games.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94498027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GameState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The game state is a real time snapshot of a game that includes the current position of pieces on the board as well as who's turn it is.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150294729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Invitation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user may send an invitation to another user as well as receive an invitation from another user to play a game. A user may send multiple invitations to multiple users to play a game.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342614986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Leaderboard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scoreboard showing the names of users and their current scores. The system has one leaderboard that each user can view.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351965866"/>
                  </a:ext>
                </a:extLst>
              </a:tr>
              <a:tr h="1030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Piece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The game is played with different pieces; each with unique movements and rules. Each player has either six white or six black pieces that include two pawns, one king, one bishop and two rooks.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169915483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User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person registered to play the game. They may send invitations to other users to play one or more games at a time. Each user has a user profile. 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858187214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UserProfile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Visual display of personal data associated with a specific user such as name and games in progress. Each user profile can view their individual game history, and others’ profiles.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74218085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630B4D-BFD9-F941-B2F4-61F772BD9B2C}"/>
              </a:ext>
            </a:extLst>
          </p:cNvPr>
          <p:cNvSpPr txBox="1"/>
          <p:nvPr/>
        </p:nvSpPr>
        <p:spPr>
          <a:xfrm>
            <a:off x="687908" y="1690688"/>
            <a:ext cx="38034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/>
              <a:t>Terms sorted in alphabetical order.</a:t>
            </a:r>
          </a:p>
          <a:p>
            <a:endParaRPr kumimoji="1"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/>
              <a:t>Leaderboard:</a:t>
            </a:r>
          </a:p>
          <a:p>
            <a:r>
              <a:rPr kumimoji="1" lang="en-US" altLang="zh-TW" sz="2000" dirty="0"/>
              <a:t>     The game -&gt; The system.</a:t>
            </a:r>
          </a:p>
          <a:p>
            <a:endParaRPr kumimoji="1"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 err="1"/>
              <a:t>UserProfile</a:t>
            </a:r>
            <a:r>
              <a:rPr kumimoji="1" lang="en-US" altLang="zh-TW" sz="2000" dirty="0"/>
              <a:t>:</a:t>
            </a:r>
          </a:p>
          <a:p>
            <a:r>
              <a:rPr kumimoji="1" lang="en-US" altLang="zh-TW" sz="2000" dirty="0"/>
              <a:t>     Each user can see others</a:t>
            </a:r>
          </a:p>
          <a:p>
            <a:r>
              <a:rPr kumimoji="1" lang="en-US" altLang="zh-TW" sz="2000" dirty="0"/>
              <a:t>     </a:t>
            </a:r>
            <a:r>
              <a:rPr kumimoji="1" lang="en-US" altLang="zh-TW" sz="2000" dirty="0" err="1"/>
              <a:t>gamehistory</a:t>
            </a:r>
            <a:r>
              <a:rPr kumimoji="1" lang="en-US" altLang="zh-TW" sz="2000" dirty="0"/>
              <a:t> from the user     </a:t>
            </a:r>
          </a:p>
          <a:p>
            <a:r>
              <a:rPr kumimoji="1" lang="en-US" altLang="zh-TW" sz="2000" dirty="0"/>
              <a:t>     profile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725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C03E8A-762D-014B-AD7A-C94782703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80540"/>
            <a:ext cx="10340788" cy="6677460"/>
          </a:xfr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90" y="1378560"/>
            <a:ext cx="8761619" cy="564507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239837"/>
            <a:ext cx="10191742" cy="5618163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Join Game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468567"/>
            <a:ext cx="10191742" cy="5160703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8532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UC12-Display Valid Moves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Technologies and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/>
              <a:t>Q&amp;A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421</Words>
  <Application>Microsoft Macintosh PowerPoint</Application>
  <PresentationFormat>寬螢幕</PresentationFormat>
  <Paragraphs>93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Times New Roman</vt:lpstr>
      <vt:lpstr>Wingdings</vt:lpstr>
      <vt:lpstr>Office 佈景主題</vt:lpstr>
      <vt:lpstr>木刻字型</vt:lpstr>
      <vt:lpstr>CS414 Rollerball - Project 3</vt:lpstr>
      <vt:lpstr>Glossary Update</vt:lpstr>
      <vt:lpstr>Class Diagram</vt:lpstr>
      <vt:lpstr>Sequence Diagram – Send Invitation</vt:lpstr>
      <vt:lpstr>Sequence Diagram – Take Turn</vt:lpstr>
      <vt:lpstr>Sequence Diagram – Join Game</vt:lpstr>
      <vt:lpstr>Traceability link matrix</vt:lpstr>
      <vt:lpstr>Technologies and Tools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Microsoft Office 使用者</cp:lastModifiedBy>
  <cp:revision>11</cp:revision>
  <dcterms:created xsi:type="dcterms:W3CDTF">2018-10-23T23:30:56Z</dcterms:created>
  <dcterms:modified xsi:type="dcterms:W3CDTF">2018-10-29T23:23:38Z</dcterms:modified>
</cp:coreProperties>
</file>