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4"/>
  </p:normalViewPr>
  <p:slideViewPr>
    <p:cSldViewPr snapToGrid="0" snapToObjects="1">
      <p:cViewPr varScale="1">
        <p:scale>
          <a:sx n="63" d="100"/>
          <a:sy n="63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1270000" y="2113280"/>
            <a:ext cx="10464800" cy="3068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altLang="zh-TW" sz="5300" dirty="0"/>
              <a:t>CS414</a:t>
            </a:r>
            <a:br>
              <a:rPr lang="en-US" altLang="zh-TW" dirty="0"/>
            </a:br>
            <a:r>
              <a:rPr sz="6000" dirty="0"/>
              <a:t>Rollerball</a:t>
            </a:r>
            <a:br>
              <a:rPr dirty="0"/>
            </a:br>
            <a:r>
              <a:rPr sz="6000" dirty="0">
                <a:solidFill>
                  <a:srgbClr val="FF0000"/>
                </a:solidFill>
              </a:rPr>
              <a:t>Domain model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1270000" y="5618480"/>
            <a:ext cx="10464800" cy="214376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/>
          <a:p>
            <a:pPr defTabSz="414781">
              <a:defRPr sz="2272"/>
            </a:pPr>
            <a:endParaRPr lang="en-US" altLang="zh-TW" dirty="0"/>
          </a:p>
          <a:p>
            <a:pPr defTabSz="414781">
              <a:defRPr sz="2272"/>
            </a:pPr>
            <a:r>
              <a:rPr dirty="0"/>
              <a:t>Team Name :  String Cheese</a:t>
            </a:r>
          </a:p>
          <a:p>
            <a:pPr defTabSz="414781">
              <a:defRPr sz="2272"/>
            </a:pPr>
            <a:r>
              <a:rPr dirty="0"/>
              <a:t>Members :  Tim Stroup, Chris Schaffer, </a:t>
            </a:r>
          </a:p>
          <a:p>
            <a:pPr defTabSz="414781">
              <a:defRPr sz="2272"/>
            </a:pPr>
            <a:r>
              <a:rPr dirty="0" err="1"/>
              <a:t>Meetkumar</a:t>
            </a:r>
            <a:r>
              <a:rPr dirty="0"/>
              <a:t> </a:t>
            </a:r>
            <a:r>
              <a:rPr dirty="0" err="1"/>
              <a:t>Savaliya</a:t>
            </a:r>
            <a:r>
              <a:rPr dirty="0"/>
              <a:t>,  </a:t>
            </a:r>
            <a:r>
              <a:rPr dirty="0" err="1"/>
              <a:t>Ya-Hsin</a:t>
            </a:r>
            <a:r>
              <a:rPr dirty="0"/>
              <a:t> Cheng,  Wei Chen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6960" y="788563"/>
            <a:ext cx="11136951" cy="83795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Glossary</a:t>
            </a:r>
          </a:p>
        </p:txBody>
      </p:sp>
      <p:graphicFrame>
        <p:nvGraphicFramePr>
          <p:cNvPr id="125" name="Table 125"/>
          <p:cNvGraphicFramePr/>
          <p:nvPr>
            <p:extLst>
              <p:ext uri="{D42A27DB-BD31-4B8C-83A1-F6EECF244321}">
                <p14:modId xmlns:p14="http://schemas.microsoft.com/office/powerpoint/2010/main" val="1070720824"/>
              </p:ext>
            </p:extLst>
          </p:nvPr>
        </p:nvGraphicFramePr>
        <p:xfrm>
          <a:off x="952500" y="2438400"/>
          <a:ext cx="11483340" cy="678433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69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3815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latin typeface="+mn-lt"/>
                          <a:ea typeface="+mn-ea"/>
                          <a:cs typeface="+mn-cs"/>
                        </a:rPr>
                        <a:t>Leaderboard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 dirty="0">
                          <a:latin typeface="+mn-lt"/>
                          <a:ea typeface="+mn-ea"/>
                          <a:cs typeface="+mn-cs"/>
                        </a:rPr>
                        <a:t>A scoreboard showing the names of users and their current scores. The game has one leaderboard that each user can view.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815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2800"/>
                        <a:t>UserProfile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1400" dirty="0"/>
                        <a:t>Visual display of personal data associated with a specific user such as name and games in progress. Each user profile can view their individual game history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815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2800"/>
                        <a:t>GameHistory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1400" dirty="0"/>
                        <a:t>Each game has an associated history that includes information on things such as which color a user was, end result and time played. Game history is the combination of all of these games.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815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2800"/>
                        <a:t>User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1400" dirty="0"/>
                        <a:t>A person registered to play the game. They may send invitations to other users to play one or more games at a time. Each user has a user profile. 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815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2800"/>
                        <a:t>Invitation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1400" dirty="0"/>
                        <a:t>A user may send an invitation to another user as well as receive an invitation from another user to play a game. A user may send multiple invitations to multiple users to play a game.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815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2800"/>
                        <a:t>Game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1400" dirty="0"/>
                        <a:t>A game consists of two users who take turns moving their pieces around the board.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3815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2800"/>
                        <a:t>GameState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1400" dirty="0"/>
                        <a:t>The game state is a real time snapshot of a game that includes the current position of pieces on the board as well as who's turn it is.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3815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2800"/>
                        <a:t>Board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1400" dirty="0"/>
                        <a:t>The board is the combination of spaces that a piece may move and the boundaries of the game.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3815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2800"/>
                        <a:t>Piece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1400" dirty="0"/>
                        <a:t>The game is played with different pieces; each with unique movements and rules. Each player has either six white or six black pieces that include two pawns, one king, one bishop and two rooks.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Macintosh PowerPoint</Application>
  <PresentationFormat>自訂</PresentationFormat>
  <Paragraphs>24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Helvetica</vt:lpstr>
      <vt:lpstr>Helvetica Light</vt:lpstr>
      <vt:lpstr>Helvetica Neue</vt:lpstr>
      <vt:lpstr>White</vt:lpstr>
      <vt:lpstr>CS414 Rollerball Domain model</vt:lpstr>
      <vt:lpstr>PowerPoint 簡報</vt:lpstr>
      <vt:lpstr>Glossary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CS414 Rollerball Domain model</dc:title>
  <cp:lastModifiedBy>Microsoft Office 使用者</cp:lastModifiedBy>
  <cp:revision>1</cp:revision>
  <dcterms:modified xsi:type="dcterms:W3CDTF">2018-10-09T05:43:12Z</dcterms:modified>
</cp:coreProperties>
</file>