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920833" y="1346945"/>
            <a:ext cx="10222994" cy="8068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pPr>
          </a:p>
        </p:txBody>
      </p:sp>
      <p:sp>
        <p:nvSpPr>
          <p:cNvPr id="111" name="Shape 111"/>
          <p:cNvSpPr/>
          <p:nvPr/>
        </p:nvSpPr>
        <p:spPr>
          <a:xfrm>
            <a:off x="920833" y="4299696"/>
            <a:ext cx="10222994" cy="8068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pPr>
          </a:p>
        </p:txBody>
      </p:sp>
      <p:sp>
        <p:nvSpPr>
          <p:cNvPr id="112" name="Shape 112"/>
          <p:cNvSpPr/>
          <p:nvPr/>
        </p:nvSpPr>
        <p:spPr>
          <a:xfrm>
            <a:off x="920833" y="1484779"/>
            <a:ext cx="10222994" cy="27432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pPr>
          </a:p>
        </p:txBody>
      </p:sp>
      <p:grpSp>
        <p:nvGrpSpPr>
          <p:cNvPr id="115" name="Group 115"/>
          <p:cNvGrpSpPr/>
          <p:nvPr/>
        </p:nvGrpSpPr>
        <p:grpSpPr>
          <a:xfrm>
            <a:off x="9649214" y="4068922"/>
            <a:ext cx="1080905" cy="1080903"/>
            <a:chOff x="0" y="0"/>
            <a:chExt cx="1080903" cy="1080902"/>
          </a:xfrm>
        </p:grpSpPr>
        <p:sp>
          <p:nvSpPr>
            <p:cNvPr id="113" name="Shape 113"/>
            <p:cNvSpPr/>
            <p:nvPr/>
          </p:nvSpPr>
          <p:spPr>
            <a:xfrm>
              <a:off x="0" y="-1"/>
              <a:ext cx="1080904" cy="1080904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Rockwell Extra Bold"/>
                  <a:ea typeface="Rockwell Extra Bold"/>
                  <a:cs typeface="Rockwell Extra Bold"/>
                  <a:sym typeface="Rockwell Extra Bold"/>
                </a:defRPr>
              </a:p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08090" y="108089"/>
              <a:ext cx="864726" cy="864724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6" name="Shape 116"/>
          <p:cNvSpPr/>
          <p:nvPr>
            <p:ph type="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cap="all" sz="9600"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1069847" y="4389120"/>
            <a:ext cx="7891273" cy="10698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Tx/>
              <a:buFontTx/>
              <a:buNone/>
              <a:defRPr sz="2200">
                <a:latin typeface="Rockwell"/>
                <a:ea typeface="Rockwell"/>
                <a:cs typeface="Rockwell"/>
                <a:sym typeface="Rockwell"/>
              </a:defRPr>
            </a:lvl1pPr>
            <a:lvl2pPr marL="0" indent="457200">
              <a:spcBef>
                <a:spcPts val="1200"/>
              </a:spcBef>
              <a:buSzTx/>
              <a:buFontTx/>
              <a:buNone/>
              <a:defRPr sz="2200">
                <a:latin typeface="Rockwell"/>
                <a:ea typeface="Rockwell"/>
                <a:cs typeface="Rockwell"/>
                <a:sym typeface="Rockwell"/>
              </a:defRPr>
            </a:lvl2pPr>
            <a:lvl3pPr marL="0" indent="914400">
              <a:spcBef>
                <a:spcPts val="1200"/>
              </a:spcBef>
              <a:buSzTx/>
              <a:buFontTx/>
              <a:buNone/>
              <a:defRPr sz="2200">
                <a:latin typeface="Rockwell"/>
                <a:ea typeface="Rockwell"/>
                <a:cs typeface="Rockwell"/>
                <a:sym typeface="Rockwell"/>
              </a:defRPr>
            </a:lvl3pPr>
            <a:lvl4pPr marL="0" indent="1371600">
              <a:spcBef>
                <a:spcPts val="1200"/>
              </a:spcBef>
              <a:buSzTx/>
              <a:buFontTx/>
              <a:buNone/>
              <a:defRPr sz="2200">
                <a:latin typeface="Rockwell"/>
                <a:ea typeface="Rockwell"/>
                <a:cs typeface="Rockwell"/>
                <a:sym typeface="Rockwell"/>
              </a:defRPr>
            </a:lvl4pPr>
            <a:lvl5pPr marL="0" indent="1828800">
              <a:spcBef>
                <a:spcPts val="1200"/>
              </a:spcBef>
              <a:buSzTx/>
              <a:buFontTx/>
              <a:buNone/>
              <a:defRPr sz="2200">
                <a:latin typeface="Rockwell"/>
                <a:ea typeface="Rockwell"/>
                <a:cs typeface="Rockwell"/>
                <a:sym typeface="Rockwel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9913610" y="4383348"/>
            <a:ext cx="552114" cy="452052"/>
          </a:xfrm>
          <a:prstGeom prst="rect">
            <a:avLst/>
          </a:prstGeom>
        </p:spPr>
        <p:txBody>
          <a:bodyPr/>
          <a:lstStyle>
            <a:lvl1pPr algn="ctr">
              <a:defRPr b="1" sz="2800">
                <a:solidFill>
                  <a:srgbClr val="FFFFFF"/>
                </a:solidFill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7"/>
          <p:cNvGrpSpPr/>
          <p:nvPr/>
        </p:nvGrpSpPr>
        <p:grpSpPr>
          <a:xfrm>
            <a:off x="11401724" y="6229680"/>
            <a:ext cx="457201" cy="457201"/>
            <a:chOff x="0" y="0"/>
            <a:chExt cx="457200" cy="457200"/>
          </a:xfrm>
        </p:grpSpPr>
        <p:sp>
          <p:nvSpPr>
            <p:cNvPr id="125" name="Shape 125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Rockwell Extra Bold"/>
                  <a:ea typeface="Rockwell Extra Bold"/>
                  <a:cs typeface="Rockwell Extra Bold"/>
                  <a:sym typeface="Rockwell Extra Bold"/>
                </a:defRPr>
              </a:p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9193" y="29192"/>
              <a:ext cx="398815" cy="398817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28" name="Shape 128"/>
          <p:cNvSpPr/>
          <p:nvPr>
            <p:ph type="title"/>
          </p:nvPr>
        </p:nvSpPr>
        <p:spPr>
          <a:xfrm>
            <a:off x="1069847" y="484631"/>
            <a:ext cx="10058401" cy="1609346"/>
          </a:xfrm>
          <a:prstGeom prst="rect">
            <a:avLst/>
          </a:prstGeom>
        </p:spPr>
        <p:txBody>
          <a:bodyPr/>
          <a:lstStyle>
            <a:lvl1pPr>
              <a:defRPr cap="all" sz="5400"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1069847" y="2121407"/>
            <a:ext cx="10058401" cy="4050793"/>
          </a:xfrm>
          <a:prstGeom prst="rect">
            <a:avLst/>
          </a:prstGeom>
        </p:spPr>
        <p:txBody>
          <a:bodyPr/>
          <a:lstStyle>
            <a:lvl1pPr marL="182879" indent="-182879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1pPr>
            <a:lvl2pPr marL="477519" indent="-203199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2pPr>
            <a:lvl3pPr marL="777239" indent="-228600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3pPr>
            <a:lvl4pPr marL="1051559" indent="-228600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4pPr>
            <a:lvl5pPr marL="1325880" indent="-228600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1467105" y="6319474"/>
            <a:ext cx="328127" cy="271746"/>
          </a:xfrm>
          <a:prstGeom prst="rect">
            <a:avLst/>
          </a:prstGeom>
        </p:spPr>
        <p:txBody>
          <a:bodyPr/>
          <a:lstStyle>
            <a:lvl1pPr algn="ctr">
              <a:defRPr b="1" sz="1400">
                <a:solidFill>
                  <a:srgbClr val="FFFFFF"/>
                </a:solidFill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0" y="4917988"/>
            <a:ext cx="12192000" cy="194001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pPr>
          </a:p>
        </p:txBody>
      </p:sp>
      <p:sp>
        <p:nvSpPr>
          <p:cNvPr id="138" name="Shape 138"/>
          <p:cNvSpPr/>
          <p:nvPr>
            <p:ph type="title"/>
          </p:nvPr>
        </p:nvSpPr>
        <p:spPr>
          <a:xfrm>
            <a:off x="2167127" y="1225296"/>
            <a:ext cx="9281161" cy="352044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cap="all" sz="8000"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2165774" y="5020055"/>
            <a:ext cx="9052560" cy="10668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Tx/>
              <a:buFontTx/>
              <a:buNone/>
              <a:defRPr sz="2000">
                <a:latin typeface="Rockwell"/>
                <a:ea typeface="Rockwell"/>
                <a:cs typeface="Rockwell"/>
                <a:sym typeface="Rockwell"/>
              </a:defRPr>
            </a:lvl1pPr>
            <a:lvl2pPr marL="0" indent="457200">
              <a:spcBef>
                <a:spcPts val="1200"/>
              </a:spcBef>
              <a:buSzTx/>
              <a:buFontTx/>
              <a:buNone/>
              <a:defRPr sz="2000">
                <a:latin typeface="Rockwell"/>
                <a:ea typeface="Rockwell"/>
                <a:cs typeface="Rockwell"/>
                <a:sym typeface="Rockwell"/>
              </a:defRPr>
            </a:lvl2pPr>
            <a:lvl3pPr marL="0" indent="914400">
              <a:spcBef>
                <a:spcPts val="1200"/>
              </a:spcBef>
              <a:buSzTx/>
              <a:buFontTx/>
              <a:buNone/>
              <a:defRPr sz="2000">
                <a:latin typeface="Rockwell"/>
                <a:ea typeface="Rockwell"/>
                <a:cs typeface="Rockwell"/>
                <a:sym typeface="Rockwell"/>
              </a:defRPr>
            </a:lvl3pPr>
            <a:lvl4pPr marL="0" indent="1371600">
              <a:spcBef>
                <a:spcPts val="1200"/>
              </a:spcBef>
              <a:buSzTx/>
              <a:buFontTx/>
              <a:buNone/>
              <a:defRPr sz="2000">
                <a:latin typeface="Rockwell"/>
                <a:ea typeface="Rockwell"/>
                <a:cs typeface="Rockwell"/>
                <a:sym typeface="Rockwell"/>
              </a:defRPr>
            </a:lvl4pPr>
            <a:lvl5pPr marL="0" indent="1828800">
              <a:spcBef>
                <a:spcPts val="1200"/>
              </a:spcBef>
              <a:buSzTx/>
              <a:buFontTx/>
              <a:buNone/>
              <a:defRPr sz="2000">
                <a:latin typeface="Rockwell"/>
                <a:ea typeface="Rockwell"/>
                <a:cs typeface="Rockwell"/>
                <a:sym typeface="Rockwel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42" name="Group 142"/>
          <p:cNvGrpSpPr/>
          <p:nvPr/>
        </p:nvGrpSpPr>
        <p:grpSpPr>
          <a:xfrm>
            <a:off x="897399" y="2325847"/>
            <a:ext cx="1080904" cy="1080903"/>
            <a:chOff x="0" y="0"/>
            <a:chExt cx="1080903" cy="1080902"/>
          </a:xfrm>
        </p:grpSpPr>
        <p:sp>
          <p:nvSpPr>
            <p:cNvPr id="140" name="Shape 140"/>
            <p:cNvSpPr/>
            <p:nvPr/>
          </p:nvSpPr>
          <p:spPr>
            <a:xfrm>
              <a:off x="0" y="-1"/>
              <a:ext cx="1080904" cy="1080904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Rockwell Extra Bold"/>
                  <a:ea typeface="Rockwell Extra Bold"/>
                  <a:cs typeface="Rockwell Extra Bold"/>
                  <a:sym typeface="Rockwell Extra Bold"/>
                </a:defRPr>
              </a:p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08090" y="108089"/>
              <a:ext cx="864726" cy="864724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3" name="Shape 143"/>
          <p:cNvSpPr/>
          <p:nvPr>
            <p:ph type="sldNum" sz="quarter" idx="2"/>
          </p:nvPr>
        </p:nvSpPr>
        <p:spPr>
          <a:xfrm>
            <a:off x="1161794" y="2640273"/>
            <a:ext cx="552114" cy="452052"/>
          </a:xfrm>
          <a:prstGeom prst="rect">
            <a:avLst/>
          </a:prstGeom>
        </p:spPr>
        <p:txBody>
          <a:bodyPr/>
          <a:lstStyle>
            <a:lvl1pPr algn="ctr">
              <a:defRPr b="1" sz="2800">
                <a:solidFill>
                  <a:srgbClr val="FFFFFF"/>
                </a:solidFill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2"/>
          <p:cNvGrpSpPr/>
          <p:nvPr/>
        </p:nvGrpSpPr>
        <p:grpSpPr>
          <a:xfrm>
            <a:off x="11401724" y="6229680"/>
            <a:ext cx="457201" cy="457201"/>
            <a:chOff x="0" y="0"/>
            <a:chExt cx="457200" cy="457200"/>
          </a:xfrm>
        </p:grpSpPr>
        <p:sp>
          <p:nvSpPr>
            <p:cNvPr id="150" name="Shape 150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Rockwell Extra Bold"/>
                  <a:ea typeface="Rockwell Extra Bold"/>
                  <a:cs typeface="Rockwell Extra Bold"/>
                  <a:sym typeface="Rockwell Extra Bold"/>
                </a:defRPr>
              </a:pPr>
            </a:p>
          </p:txBody>
        </p:sp>
        <p:sp>
          <p:nvSpPr>
            <p:cNvPr id="151" name="Shape 151"/>
            <p:cNvSpPr/>
            <p:nvPr/>
          </p:nvSpPr>
          <p:spPr>
            <a:xfrm>
              <a:off x="29193" y="29192"/>
              <a:ext cx="398815" cy="398817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53" name="Shape 153"/>
          <p:cNvSpPr/>
          <p:nvPr>
            <p:ph type="title"/>
          </p:nvPr>
        </p:nvSpPr>
        <p:spPr>
          <a:xfrm>
            <a:off x="1069847" y="484631"/>
            <a:ext cx="10058401" cy="1609346"/>
          </a:xfrm>
          <a:prstGeom prst="rect">
            <a:avLst/>
          </a:prstGeom>
        </p:spPr>
        <p:txBody>
          <a:bodyPr/>
          <a:lstStyle>
            <a:lvl1pPr>
              <a:defRPr cap="all" sz="5400"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4" name="Shape 154"/>
          <p:cNvSpPr/>
          <p:nvPr>
            <p:ph type="body" sz="half" idx="1"/>
          </p:nvPr>
        </p:nvSpPr>
        <p:spPr>
          <a:xfrm>
            <a:off x="1069847" y="2194560"/>
            <a:ext cx="4754881" cy="3977641"/>
          </a:xfrm>
          <a:prstGeom prst="rect">
            <a:avLst/>
          </a:prstGeom>
        </p:spPr>
        <p:txBody>
          <a:bodyPr/>
          <a:lstStyle>
            <a:lvl1pPr marL="182879" indent="-182879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1pPr>
            <a:lvl2pPr marL="477519" indent="-203199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2pPr>
            <a:lvl3pPr marL="777239" indent="-228600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3pPr>
            <a:lvl4pPr marL="1051559" indent="-228600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4pPr>
            <a:lvl5pPr marL="1325880" indent="-228600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hape 155"/>
          <p:cNvSpPr/>
          <p:nvPr>
            <p:ph type="sldNum" sz="quarter" idx="2"/>
          </p:nvPr>
        </p:nvSpPr>
        <p:spPr>
          <a:xfrm>
            <a:off x="11467105" y="6319474"/>
            <a:ext cx="328127" cy="271746"/>
          </a:xfrm>
          <a:prstGeom prst="rect">
            <a:avLst/>
          </a:prstGeom>
        </p:spPr>
        <p:txBody>
          <a:bodyPr/>
          <a:lstStyle>
            <a:lvl1pPr algn="ctr">
              <a:defRPr b="1" sz="1400">
                <a:solidFill>
                  <a:srgbClr val="FFFFFF"/>
                </a:solidFill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4"/>
          <p:cNvGrpSpPr/>
          <p:nvPr/>
        </p:nvGrpSpPr>
        <p:grpSpPr>
          <a:xfrm>
            <a:off x="11401724" y="6229680"/>
            <a:ext cx="457201" cy="457201"/>
            <a:chOff x="0" y="0"/>
            <a:chExt cx="457200" cy="457200"/>
          </a:xfrm>
        </p:grpSpPr>
        <p:sp>
          <p:nvSpPr>
            <p:cNvPr id="162" name="Shape 162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Rockwell Extra Bold"/>
                  <a:ea typeface="Rockwell Extra Bold"/>
                  <a:cs typeface="Rockwell Extra Bold"/>
                  <a:sym typeface="Rockwell Extra Bold"/>
                </a:defRPr>
              </a:pPr>
            </a:p>
          </p:txBody>
        </p:sp>
        <p:sp>
          <p:nvSpPr>
            <p:cNvPr id="163" name="Shape 163"/>
            <p:cNvSpPr/>
            <p:nvPr/>
          </p:nvSpPr>
          <p:spPr>
            <a:xfrm>
              <a:off x="29193" y="29192"/>
              <a:ext cx="398815" cy="398817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5" name="Shape 165"/>
          <p:cNvSpPr/>
          <p:nvPr>
            <p:ph type="body" sz="quarter" idx="1"/>
          </p:nvPr>
        </p:nvSpPr>
        <p:spPr>
          <a:xfrm>
            <a:off x="1066800" y="2048255"/>
            <a:ext cx="4754880" cy="64008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200"/>
              </a:spcBef>
              <a:buSzTx/>
              <a:buFontTx/>
              <a:buNone/>
              <a:defRPr b="1" sz="2000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indent="457200">
              <a:spcBef>
                <a:spcPts val="1200"/>
              </a:spcBef>
              <a:buSzTx/>
              <a:buFontTx/>
              <a:buNone/>
              <a:defRPr b="1" sz="2000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indent="914400">
              <a:spcBef>
                <a:spcPts val="1200"/>
              </a:spcBef>
              <a:buSzTx/>
              <a:buFontTx/>
              <a:buNone/>
              <a:defRPr b="1" sz="2000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indent="1371600">
              <a:spcBef>
                <a:spcPts val="1200"/>
              </a:spcBef>
              <a:buSzTx/>
              <a:buFontTx/>
              <a:buNone/>
              <a:defRPr b="1" sz="2000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indent="1828800">
              <a:spcBef>
                <a:spcPts val="1200"/>
              </a:spcBef>
              <a:buSzTx/>
              <a:buFontTx/>
              <a:buNone/>
              <a:defRPr b="1" sz="2000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body" sz="quarter" idx="13"/>
          </p:nvPr>
        </p:nvSpPr>
        <p:spPr>
          <a:xfrm>
            <a:off x="6364223" y="2048255"/>
            <a:ext cx="4754881" cy="640081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200"/>
              </a:spcBef>
              <a:buSzTx/>
              <a:buFontTx/>
              <a:buNone/>
              <a:defRPr b="1" sz="2000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pPr>
          </a:p>
        </p:txBody>
      </p:sp>
      <p:sp>
        <p:nvSpPr>
          <p:cNvPr id="167" name="Shape 167"/>
          <p:cNvSpPr/>
          <p:nvPr>
            <p:ph type="title"/>
          </p:nvPr>
        </p:nvSpPr>
        <p:spPr>
          <a:xfrm>
            <a:off x="1069847" y="484631"/>
            <a:ext cx="10058401" cy="1609346"/>
          </a:xfrm>
          <a:prstGeom prst="rect">
            <a:avLst/>
          </a:prstGeom>
        </p:spPr>
        <p:txBody>
          <a:bodyPr/>
          <a:lstStyle>
            <a:lvl1pPr>
              <a:defRPr cap="all" sz="5400"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8" name="Shape 168"/>
          <p:cNvSpPr/>
          <p:nvPr>
            <p:ph type="sldNum" sz="quarter" idx="2"/>
          </p:nvPr>
        </p:nvSpPr>
        <p:spPr>
          <a:xfrm>
            <a:off x="11467105" y="6319474"/>
            <a:ext cx="328127" cy="271746"/>
          </a:xfrm>
          <a:prstGeom prst="rect">
            <a:avLst/>
          </a:prstGeom>
        </p:spPr>
        <p:txBody>
          <a:bodyPr/>
          <a:lstStyle>
            <a:lvl1pPr algn="ctr">
              <a:defRPr b="1" sz="1400">
                <a:solidFill>
                  <a:srgbClr val="FFFFFF"/>
                </a:solidFill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7"/>
          <p:cNvGrpSpPr/>
          <p:nvPr/>
        </p:nvGrpSpPr>
        <p:grpSpPr>
          <a:xfrm>
            <a:off x="11401724" y="6229680"/>
            <a:ext cx="457201" cy="457201"/>
            <a:chOff x="0" y="0"/>
            <a:chExt cx="457200" cy="457200"/>
          </a:xfrm>
        </p:grpSpPr>
        <p:sp>
          <p:nvSpPr>
            <p:cNvPr id="175" name="Shape 175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Rockwell Extra Bold"/>
                  <a:ea typeface="Rockwell Extra Bold"/>
                  <a:cs typeface="Rockwell Extra Bold"/>
                  <a:sym typeface="Rockwell Extra Bold"/>
                </a:defRPr>
              </a:p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9193" y="29192"/>
              <a:ext cx="398815" cy="398817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8" name="Shape 178"/>
          <p:cNvSpPr/>
          <p:nvPr>
            <p:ph type="title"/>
          </p:nvPr>
        </p:nvSpPr>
        <p:spPr>
          <a:xfrm>
            <a:off x="1069847" y="484631"/>
            <a:ext cx="10058401" cy="1609346"/>
          </a:xfrm>
          <a:prstGeom prst="rect">
            <a:avLst/>
          </a:prstGeom>
        </p:spPr>
        <p:txBody>
          <a:bodyPr/>
          <a:lstStyle>
            <a:lvl1pPr>
              <a:defRPr cap="all" sz="5400"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9" name="Shape 179"/>
          <p:cNvSpPr/>
          <p:nvPr>
            <p:ph type="sldNum" sz="quarter" idx="2"/>
          </p:nvPr>
        </p:nvSpPr>
        <p:spPr>
          <a:xfrm>
            <a:off x="11467105" y="6319474"/>
            <a:ext cx="328127" cy="271746"/>
          </a:xfrm>
          <a:prstGeom prst="rect">
            <a:avLst/>
          </a:prstGeom>
        </p:spPr>
        <p:txBody>
          <a:bodyPr/>
          <a:lstStyle>
            <a:lvl1pPr algn="ctr">
              <a:defRPr b="1" sz="1400">
                <a:solidFill>
                  <a:srgbClr val="FFFFFF"/>
                </a:solidFill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8"/>
          <p:cNvGrpSpPr/>
          <p:nvPr/>
        </p:nvGrpSpPr>
        <p:grpSpPr>
          <a:xfrm>
            <a:off x="11401724" y="6229680"/>
            <a:ext cx="457201" cy="457201"/>
            <a:chOff x="0" y="0"/>
            <a:chExt cx="457200" cy="457200"/>
          </a:xfrm>
        </p:grpSpPr>
        <p:sp>
          <p:nvSpPr>
            <p:cNvPr id="186" name="Shape 186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Rockwell Extra Bold"/>
                  <a:ea typeface="Rockwell Extra Bold"/>
                  <a:cs typeface="Rockwell Extra Bold"/>
                  <a:sym typeface="Rockwell Extra Bold"/>
                </a:defRPr>
              </a:pPr>
            </a:p>
          </p:txBody>
        </p:sp>
        <p:sp>
          <p:nvSpPr>
            <p:cNvPr id="187" name="Shape 187"/>
            <p:cNvSpPr/>
            <p:nvPr/>
          </p:nvSpPr>
          <p:spPr>
            <a:xfrm>
              <a:off x="29193" y="29192"/>
              <a:ext cx="398815" cy="398817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89" name="Shape 189"/>
          <p:cNvSpPr/>
          <p:nvPr>
            <p:ph type="sldNum" sz="quarter" idx="2"/>
          </p:nvPr>
        </p:nvSpPr>
        <p:spPr>
          <a:xfrm>
            <a:off x="11467105" y="6319474"/>
            <a:ext cx="328127" cy="271746"/>
          </a:xfrm>
          <a:prstGeom prst="rect">
            <a:avLst/>
          </a:prstGeom>
        </p:spPr>
        <p:txBody>
          <a:bodyPr/>
          <a:lstStyle>
            <a:lvl1pPr algn="ctr">
              <a:defRPr b="1" sz="1400">
                <a:solidFill>
                  <a:srgbClr val="FFFFFF"/>
                </a:solidFill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8303739" y="-1"/>
            <a:ext cx="3888260" cy="6858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pPr>
          </a:p>
        </p:txBody>
      </p:sp>
      <p:sp>
        <p:nvSpPr>
          <p:cNvPr id="197" name="Shape 197"/>
          <p:cNvSpPr/>
          <p:nvPr>
            <p:ph type="title"/>
          </p:nvPr>
        </p:nvSpPr>
        <p:spPr>
          <a:xfrm>
            <a:off x="8549640" y="685800"/>
            <a:ext cx="3200401" cy="1737361"/>
          </a:xfrm>
          <a:prstGeom prst="rect">
            <a:avLst/>
          </a:prstGeom>
        </p:spPr>
        <p:txBody>
          <a:bodyPr anchor="b"/>
          <a:lstStyle>
            <a:lvl1pPr>
              <a:defRPr b="1" cap="all" sz="3200"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</p:spPr>
        <p:txBody>
          <a:bodyPr/>
          <a:lstStyle>
            <a:lvl1pPr marL="182879" indent="-182879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1pPr>
            <a:lvl2pPr marL="477519" indent="-203199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2pPr>
            <a:lvl3pPr marL="777239" indent="-228600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3pPr>
            <a:lvl4pPr marL="1051559" indent="-228600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4pPr>
            <a:lvl5pPr marL="1325880" indent="-228600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hape 199"/>
          <p:cNvSpPr/>
          <p:nvPr>
            <p:ph type="body" sz="quarter" idx="13"/>
          </p:nvPr>
        </p:nvSpPr>
        <p:spPr>
          <a:xfrm>
            <a:off x="8549640" y="2423159"/>
            <a:ext cx="3200401" cy="329184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1400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pPr>
          </a:p>
        </p:txBody>
      </p:sp>
      <p:grpSp>
        <p:nvGrpSpPr>
          <p:cNvPr id="202" name="Group 202"/>
          <p:cNvGrpSpPr/>
          <p:nvPr/>
        </p:nvGrpSpPr>
        <p:grpSpPr>
          <a:xfrm>
            <a:off x="11401724" y="6229680"/>
            <a:ext cx="457201" cy="457201"/>
            <a:chOff x="0" y="0"/>
            <a:chExt cx="457200" cy="457200"/>
          </a:xfrm>
        </p:grpSpPr>
        <p:sp>
          <p:nvSpPr>
            <p:cNvPr id="200" name="Shape 200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Rockwell Extra Bold"/>
                  <a:ea typeface="Rockwell Extra Bold"/>
                  <a:cs typeface="Rockwell Extra Bold"/>
                  <a:sym typeface="Rockwell Extra Bold"/>
                </a:defRPr>
              </a:pPr>
            </a:p>
          </p:txBody>
        </p:sp>
        <p:sp>
          <p:nvSpPr>
            <p:cNvPr id="201" name="Shape 201"/>
            <p:cNvSpPr/>
            <p:nvPr/>
          </p:nvSpPr>
          <p:spPr>
            <a:xfrm>
              <a:off x="29193" y="29192"/>
              <a:ext cx="398815" cy="398817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3" name="Shape 203"/>
          <p:cNvSpPr/>
          <p:nvPr>
            <p:ph type="sldNum" sz="quarter" idx="2"/>
          </p:nvPr>
        </p:nvSpPr>
        <p:spPr>
          <a:xfrm>
            <a:off x="11467105" y="6319474"/>
            <a:ext cx="328127" cy="271746"/>
          </a:xfrm>
          <a:prstGeom prst="rect">
            <a:avLst/>
          </a:prstGeom>
        </p:spPr>
        <p:txBody>
          <a:bodyPr/>
          <a:lstStyle>
            <a:lvl1pPr algn="ctr">
              <a:defRPr b="1" sz="1400">
                <a:solidFill>
                  <a:srgbClr val="FFFFFF"/>
                </a:solidFill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8303739" y="-1"/>
            <a:ext cx="3888260" cy="6858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pPr>
          </a:p>
        </p:txBody>
      </p:sp>
      <p:sp>
        <p:nvSpPr>
          <p:cNvPr id="211" name="Shape 211"/>
          <p:cNvSpPr/>
          <p:nvPr>
            <p:ph type="title"/>
          </p:nvPr>
        </p:nvSpPr>
        <p:spPr>
          <a:xfrm>
            <a:off x="8549640" y="685800"/>
            <a:ext cx="3200401" cy="1737361"/>
          </a:xfrm>
          <a:prstGeom prst="rect">
            <a:avLst/>
          </a:prstGeom>
        </p:spPr>
        <p:txBody>
          <a:bodyPr anchor="b"/>
          <a:lstStyle>
            <a:lvl1pPr>
              <a:defRPr b="1" cap="all" sz="3200"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2" name="Shape 212"/>
          <p:cNvSpPr/>
          <p:nvPr>
            <p:ph type="pic" idx="13"/>
          </p:nvPr>
        </p:nvSpPr>
        <p:spPr>
          <a:xfrm>
            <a:off x="0" y="0"/>
            <a:ext cx="830374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xfrm>
            <a:off x="8549640" y="2423160"/>
            <a:ext cx="3200401" cy="32918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1400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indent="457200">
              <a:lnSpc>
                <a:spcPct val="100000"/>
              </a:lnSpc>
              <a:buSzTx/>
              <a:buFontTx/>
              <a:buNone/>
              <a:defRPr sz="1400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indent="914400">
              <a:lnSpc>
                <a:spcPct val="100000"/>
              </a:lnSpc>
              <a:buSzTx/>
              <a:buFontTx/>
              <a:buNone/>
              <a:defRPr sz="1400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indent="1371600">
              <a:lnSpc>
                <a:spcPct val="100000"/>
              </a:lnSpc>
              <a:buSzTx/>
              <a:buFontTx/>
              <a:buNone/>
              <a:defRPr sz="1400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indent="1828800">
              <a:lnSpc>
                <a:spcPct val="100000"/>
              </a:lnSpc>
              <a:buSzTx/>
              <a:buFontTx/>
              <a:buNone/>
              <a:defRPr sz="1400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16" name="Group 216"/>
          <p:cNvGrpSpPr/>
          <p:nvPr/>
        </p:nvGrpSpPr>
        <p:grpSpPr>
          <a:xfrm>
            <a:off x="11401724" y="6229680"/>
            <a:ext cx="457201" cy="457201"/>
            <a:chOff x="0" y="0"/>
            <a:chExt cx="457200" cy="457200"/>
          </a:xfrm>
        </p:grpSpPr>
        <p:sp>
          <p:nvSpPr>
            <p:cNvPr id="214" name="Shape 214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Rockwell Extra Bold"/>
                  <a:ea typeface="Rockwell Extra Bold"/>
                  <a:cs typeface="Rockwell Extra Bold"/>
                  <a:sym typeface="Rockwell Extra Bold"/>
                </a:defRPr>
              </a:pPr>
            </a:p>
          </p:txBody>
        </p:sp>
        <p:sp>
          <p:nvSpPr>
            <p:cNvPr id="215" name="Shape 215"/>
            <p:cNvSpPr/>
            <p:nvPr/>
          </p:nvSpPr>
          <p:spPr>
            <a:xfrm>
              <a:off x="29193" y="29192"/>
              <a:ext cx="398815" cy="398817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17" name="Shape 217"/>
          <p:cNvSpPr/>
          <p:nvPr>
            <p:ph type="sldNum" sz="quarter" idx="2"/>
          </p:nvPr>
        </p:nvSpPr>
        <p:spPr>
          <a:xfrm>
            <a:off x="11467105" y="6319474"/>
            <a:ext cx="328127" cy="271746"/>
          </a:xfrm>
          <a:prstGeom prst="rect">
            <a:avLst/>
          </a:prstGeom>
        </p:spPr>
        <p:txBody>
          <a:bodyPr/>
          <a:lstStyle>
            <a:lvl1pPr algn="ctr">
              <a:defRPr b="1" sz="1400">
                <a:solidFill>
                  <a:srgbClr val="FFFFFF"/>
                </a:solidFill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6"/>
          <p:cNvGrpSpPr/>
          <p:nvPr/>
        </p:nvGrpSpPr>
        <p:grpSpPr>
          <a:xfrm>
            <a:off x="11401724" y="6229680"/>
            <a:ext cx="457201" cy="457201"/>
            <a:chOff x="0" y="0"/>
            <a:chExt cx="457200" cy="457200"/>
          </a:xfrm>
        </p:grpSpPr>
        <p:sp>
          <p:nvSpPr>
            <p:cNvPr id="224" name="Shape 224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Rockwell Extra Bold"/>
                  <a:ea typeface="Rockwell Extra Bold"/>
                  <a:cs typeface="Rockwell Extra Bold"/>
                  <a:sym typeface="Rockwell Extra Bold"/>
                </a:defRPr>
              </a:pPr>
            </a:p>
          </p:txBody>
        </p:sp>
        <p:sp>
          <p:nvSpPr>
            <p:cNvPr id="225" name="Shape 225"/>
            <p:cNvSpPr/>
            <p:nvPr/>
          </p:nvSpPr>
          <p:spPr>
            <a:xfrm>
              <a:off x="29193" y="29192"/>
              <a:ext cx="398815" cy="398817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27" name="Shape 227"/>
          <p:cNvSpPr/>
          <p:nvPr>
            <p:ph type="title"/>
          </p:nvPr>
        </p:nvSpPr>
        <p:spPr>
          <a:xfrm>
            <a:off x="1069847" y="484631"/>
            <a:ext cx="10058401" cy="1609346"/>
          </a:xfrm>
          <a:prstGeom prst="rect">
            <a:avLst/>
          </a:prstGeom>
        </p:spPr>
        <p:txBody>
          <a:bodyPr/>
          <a:lstStyle>
            <a:lvl1pPr>
              <a:defRPr cap="all" sz="5400"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xfrm>
            <a:off x="1069847" y="2121407"/>
            <a:ext cx="10058401" cy="4050793"/>
          </a:xfrm>
          <a:prstGeom prst="rect">
            <a:avLst/>
          </a:prstGeom>
        </p:spPr>
        <p:txBody>
          <a:bodyPr/>
          <a:lstStyle>
            <a:lvl1pPr marL="182879" indent="-182879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1pPr>
            <a:lvl2pPr marL="477519" indent="-203199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2pPr>
            <a:lvl3pPr marL="777239" indent="-228600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3pPr>
            <a:lvl4pPr marL="1051559" indent="-228600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4pPr>
            <a:lvl5pPr marL="1325880" indent="-228600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9" name="Shape 229"/>
          <p:cNvSpPr/>
          <p:nvPr>
            <p:ph type="sldNum" sz="quarter" idx="2"/>
          </p:nvPr>
        </p:nvSpPr>
        <p:spPr>
          <a:xfrm>
            <a:off x="11467105" y="6319474"/>
            <a:ext cx="328127" cy="271746"/>
          </a:xfrm>
          <a:prstGeom prst="rect">
            <a:avLst/>
          </a:prstGeom>
        </p:spPr>
        <p:txBody>
          <a:bodyPr/>
          <a:lstStyle>
            <a:lvl1pPr algn="ctr">
              <a:defRPr b="1" sz="1400">
                <a:solidFill>
                  <a:srgbClr val="FFFFFF"/>
                </a:solidFill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8"/>
          <p:cNvGrpSpPr/>
          <p:nvPr/>
        </p:nvGrpSpPr>
        <p:grpSpPr>
          <a:xfrm>
            <a:off x="11401724" y="6229680"/>
            <a:ext cx="457201" cy="457201"/>
            <a:chOff x="0" y="0"/>
            <a:chExt cx="457200" cy="457200"/>
          </a:xfrm>
        </p:grpSpPr>
        <p:sp>
          <p:nvSpPr>
            <p:cNvPr id="236" name="Shape 236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Rockwell Extra Bold"/>
                  <a:ea typeface="Rockwell Extra Bold"/>
                  <a:cs typeface="Rockwell Extra Bold"/>
                  <a:sym typeface="Rockwell Extra Bold"/>
                </a:defRPr>
              </a:pPr>
            </a:p>
          </p:txBody>
        </p:sp>
        <p:sp>
          <p:nvSpPr>
            <p:cNvPr id="237" name="Shape 237"/>
            <p:cNvSpPr/>
            <p:nvPr/>
          </p:nvSpPr>
          <p:spPr>
            <a:xfrm>
              <a:off x="29193" y="29192"/>
              <a:ext cx="398815" cy="398817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39" name="Shape 239"/>
          <p:cNvSpPr/>
          <p:nvPr>
            <p:ph type="title"/>
          </p:nvPr>
        </p:nvSpPr>
        <p:spPr>
          <a:xfrm>
            <a:off x="8724900" y="533400"/>
            <a:ext cx="2552700" cy="5638800"/>
          </a:xfrm>
          <a:prstGeom prst="rect">
            <a:avLst/>
          </a:prstGeom>
        </p:spPr>
        <p:txBody>
          <a:bodyPr/>
          <a:lstStyle>
            <a:lvl1pPr>
              <a:defRPr cap="all" sz="5400"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xfrm>
            <a:off x="1066800" y="533400"/>
            <a:ext cx="7505700" cy="5638800"/>
          </a:xfrm>
          <a:prstGeom prst="rect">
            <a:avLst/>
          </a:prstGeom>
        </p:spPr>
        <p:txBody>
          <a:bodyPr/>
          <a:lstStyle>
            <a:lvl1pPr marL="182879" indent="-182879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1pPr>
            <a:lvl2pPr marL="477519" indent="-203199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2pPr>
            <a:lvl3pPr marL="777239" indent="-228600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3pPr>
            <a:lvl4pPr marL="1051559" indent="-228600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4pPr>
            <a:lvl5pPr marL="1325880" indent="-228600"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▪"/>
              <a:defRPr sz="2000">
                <a:latin typeface="Rockwell"/>
                <a:ea typeface="Rockwell"/>
                <a:cs typeface="Rockwell"/>
                <a:sym typeface="Rockwel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1" name="Shape 241"/>
          <p:cNvSpPr/>
          <p:nvPr>
            <p:ph type="sldNum" sz="quarter" idx="2"/>
          </p:nvPr>
        </p:nvSpPr>
        <p:spPr>
          <a:xfrm>
            <a:off x="11467105" y="6319474"/>
            <a:ext cx="328127" cy="271746"/>
          </a:xfrm>
          <a:prstGeom prst="rect">
            <a:avLst/>
          </a:prstGeom>
        </p:spPr>
        <p:txBody>
          <a:bodyPr/>
          <a:lstStyle>
            <a:lvl1pPr algn="ctr">
              <a:defRPr b="1" sz="1400">
                <a:solidFill>
                  <a:srgbClr val="FFFFFF"/>
                </a:solidFill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xfrm>
            <a:off x="1051560" y="1432222"/>
            <a:ext cx="9966960" cy="3035810"/>
          </a:xfrm>
          <a:prstGeom prst="rect">
            <a:avLst/>
          </a:prstGeom>
        </p:spPr>
        <p:txBody>
          <a:bodyPr/>
          <a:lstStyle/>
          <a:p>
            <a:pPr>
              <a:defRPr sz="4900"/>
            </a:pPr>
            <a:r>
              <a:t>CS414</a:t>
            </a:r>
            <a:br/>
            <a:r>
              <a:rPr sz="8000"/>
              <a:t>Rollerball - Project 3</a:t>
            </a:r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xfrm>
            <a:off x="1069848" y="4389120"/>
            <a:ext cx="7891272" cy="1069849"/>
          </a:xfrm>
          <a:prstGeom prst="rect">
            <a:avLst/>
          </a:prstGeom>
        </p:spPr>
        <p:txBody>
          <a:bodyPr/>
          <a:lstStyle/>
          <a:p>
            <a:pPr defTabSz="199094">
              <a:lnSpc>
                <a:spcPct val="72000"/>
              </a:lnSpc>
              <a:spcBef>
                <a:spcPts val="500"/>
              </a:spcBef>
              <a:defRPr sz="3648"/>
            </a:pPr>
          </a:p>
          <a:p>
            <a:pPr defTabSz="199094">
              <a:lnSpc>
                <a:spcPct val="72000"/>
              </a:lnSpc>
              <a:spcBef>
                <a:spcPts val="500"/>
              </a:spcBef>
              <a:defRPr sz="912"/>
            </a:pPr>
            <a:r>
              <a:t>Team Name :  String Cheese</a:t>
            </a:r>
            <a:endParaRPr sz="239"/>
          </a:p>
          <a:p>
            <a:pPr defTabSz="199094">
              <a:lnSpc>
                <a:spcPct val="72000"/>
              </a:lnSpc>
              <a:spcBef>
                <a:spcPts val="500"/>
              </a:spcBef>
              <a:defRPr sz="912"/>
            </a:pPr>
            <a:r>
              <a:t>Members :  Chris Schaffer, Meetkumar Savaliya, </a:t>
            </a:r>
            <a:endParaRPr sz="239"/>
          </a:p>
          <a:p>
            <a:pPr defTabSz="199094">
              <a:lnSpc>
                <a:spcPct val="72000"/>
              </a:lnSpc>
              <a:spcBef>
                <a:spcPts val="500"/>
              </a:spcBef>
              <a:defRPr sz="912"/>
            </a:pPr>
            <a:r>
              <a:t>Tim Stroup,  Wei Chen , Ya-Hsin Cheng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Technologies and Tools</a:t>
            </a:r>
          </a:p>
        </p:txBody>
      </p:sp>
      <p:sp>
        <p:nvSpPr>
          <p:cNvPr id="281" name="Shape 281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Programming Language:</a:t>
            </a:r>
            <a:endParaRPr sz="1900"/>
          </a:p>
          <a:p>
            <a:pPr>
              <a:lnSpc>
                <a:spcPct val="72000"/>
              </a:lnSpc>
              <a:defRPr sz="1900"/>
            </a:pPr>
            <a:r>
              <a:t>Java</a:t>
            </a:r>
          </a:p>
          <a:p>
            <a:pPr marL="0" indent="0">
              <a:lnSpc>
                <a:spcPct val="72000"/>
              </a:lnSpc>
              <a:buSzTx/>
              <a:buNone/>
              <a:defRPr sz="1900"/>
            </a:pP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Programming Environment:</a:t>
            </a:r>
            <a:endParaRPr sz="1900"/>
          </a:p>
          <a:p>
            <a:pPr>
              <a:lnSpc>
                <a:spcPct val="72000"/>
              </a:lnSpc>
              <a:defRPr sz="1900"/>
            </a:pPr>
            <a:r>
              <a:t>Eclipse</a:t>
            </a:r>
          </a:p>
          <a:p>
            <a:pPr>
              <a:lnSpc>
                <a:spcPct val="72000"/>
              </a:lnSpc>
              <a:defRPr sz="1900"/>
            </a:pPr>
            <a:r>
              <a:t>IntelliJ IDEA</a:t>
            </a:r>
          </a:p>
          <a:p>
            <a:pPr>
              <a:lnSpc>
                <a:spcPct val="72000"/>
              </a:lnSpc>
              <a:defRPr sz="1900"/>
            </a:pP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Testing:</a:t>
            </a:r>
            <a:endParaRPr sz="1900"/>
          </a:p>
          <a:p>
            <a:pPr>
              <a:lnSpc>
                <a:spcPct val="72000"/>
              </a:lnSpc>
              <a:defRPr sz="1900"/>
            </a:pPr>
            <a:r>
              <a:t>Travis Continuous Integration</a:t>
            </a:r>
          </a:p>
          <a:p>
            <a:pPr>
              <a:lnSpc>
                <a:spcPct val="72000"/>
              </a:lnSpc>
              <a:defRPr sz="1900"/>
            </a:pP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Other:</a:t>
            </a:r>
            <a:endParaRPr sz="1900"/>
          </a:p>
          <a:p>
            <a:pPr>
              <a:lnSpc>
                <a:spcPct val="72000"/>
              </a:lnSpc>
              <a:defRPr sz="1900"/>
            </a:pPr>
            <a:r>
              <a:t>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838200" y="2766218"/>
            <a:ext cx="10515600" cy="1325564"/>
          </a:xfrm>
          <a:prstGeom prst="rect">
            <a:avLst/>
          </a:prstGeom>
        </p:spPr>
        <p:txBody>
          <a:bodyPr/>
          <a:lstStyle/>
          <a:p>
            <a:pPr algn="ctr">
              <a:defRPr sz="6600"/>
            </a:pPr>
            <a:r>
              <a:t>Q </a:t>
            </a:r>
            <a:r>
              <a:rPr sz="4400"/>
              <a:t>&amp; </a:t>
            </a:r>
            <a:r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Glossary Update</a:t>
            </a:r>
          </a:p>
        </p:txBody>
      </p:sp>
      <p:graphicFrame>
        <p:nvGraphicFramePr>
          <p:cNvPr id="254" name="Table 254"/>
          <p:cNvGraphicFramePr/>
          <p:nvPr/>
        </p:nvGraphicFramePr>
        <p:xfrm>
          <a:off x="4673743" y="266133"/>
          <a:ext cx="7321033" cy="649287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85387"/>
                <a:gridCol w="5935646"/>
              </a:tblGrid>
              <a:tr h="565320">
                <a:tc>
                  <a:txBody>
                    <a:bodyPr/>
                    <a:lstStyle/>
                    <a:p>
                      <a:pPr algn="l">
                        <a:defRPr b="0" sz="1800"/>
                      </a:pPr>
                      <a:r>
                        <a:rPr sz="1400"/>
                        <a:t>Board</a:t>
                      </a:r>
                    </a:p>
                  </a:txBody>
                  <a:tcPr marL="33429" marR="33429" marT="33429" marB="33429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/>
                      </a:pPr>
                      <a:r>
                        <a:rPr sz="1400"/>
                        <a:t>The board is the combination of spaces that a piece may move and the boundaries of the game.</a:t>
                      </a:r>
                    </a:p>
                  </a:txBody>
                  <a:tcPr marL="33429" marR="33429" marT="33429" marB="33429" anchor="t" anchorCtr="0" horzOverflow="overflow"/>
                </a:tc>
              </a:tr>
              <a:tr h="56809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Game</a:t>
                      </a:r>
                    </a:p>
                  </a:txBody>
                  <a:tcPr marL="33429" marR="33429" marT="33429" marB="33429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 game consists of two users who take turns moving their pieces around the board.</a:t>
                      </a:r>
                    </a:p>
                  </a:txBody>
                  <a:tcPr marL="33429" marR="33429" marT="33429" marB="33429" anchor="t" anchorCtr="0" horzOverflow="overflow"/>
                </a:tc>
              </a:tr>
              <a:tr h="7981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GameHistory</a:t>
                      </a:r>
                    </a:p>
                  </a:txBody>
                  <a:tcPr marL="33429" marR="33429" marT="33429" marB="33429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Each game has an associated history that includes information on things such as which color a user was, end result and time played. Game history is the combination of all of these games.</a:t>
                      </a:r>
                    </a:p>
                  </a:txBody>
                  <a:tcPr marL="33429" marR="33429" marT="33429" marB="33429" anchor="t" anchorCtr="0" horzOverflow="overflow">
                    <a:noFill/>
                  </a:tcPr>
                </a:tc>
              </a:tr>
              <a:tr h="56809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GameState</a:t>
                      </a:r>
                    </a:p>
                  </a:txBody>
                  <a:tcPr marL="33429" marR="33429" marT="33429" marB="33429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The game state is a real time snapshot of a game that includes the current position of pieces on the board as well as who's turn it is.</a:t>
                      </a:r>
                    </a:p>
                  </a:txBody>
                  <a:tcPr marL="33429" marR="33429" marT="33429" marB="33429" anchor="t" anchorCtr="0" horzOverflow="overflow"/>
                </a:tc>
              </a:tr>
              <a:tr h="7981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Invitation</a:t>
                      </a:r>
                    </a:p>
                  </a:txBody>
                  <a:tcPr marL="33429" marR="33429" marT="33429" marB="33429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 user may send an invitation to another user as well as receive an invitation from another user to play a game. A user may send multiple invitations to multiple users to play a game.</a:t>
                      </a:r>
                    </a:p>
                  </a:txBody>
                  <a:tcPr marL="33429" marR="33429" marT="33429" marB="33429" anchor="t" anchorCtr="0" horzOverflow="overflow">
                    <a:noFill/>
                  </a:tcPr>
                </a:tc>
              </a:tr>
              <a:tr h="56809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Leaderboard</a:t>
                      </a:r>
                    </a:p>
                  </a:txBody>
                  <a:tcPr marL="33429" marR="33429" marT="33429" marB="33429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 scoreboard showing the names of users and their current scores. The system has one leaderboard that each user can view.</a:t>
                      </a:r>
                    </a:p>
                  </a:txBody>
                  <a:tcPr marL="33429" marR="33429" marT="33429" marB="33429" anchor="t" anchorCtr="0" horzOverflow="overflow"/>
                </a:tc>
              </a:tr>
              <a:tr h="103087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Piece</a:t>
                      </a:r>
                    </a:p>
                  </a:txBody>
                  <a:tcPr marL="33429" marR="33429" marT="33429" marB="33429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The game is played with different pieces; each with unique movements and rules. Each player has either six white or six black pieces that include two pawns, one king, one bishop and two rooks.</a:t>
                      </a:r>
                    </a:p>
                  </a:txBody>
                  <a:tcPr marL="33429" marR="33429" marT="33429" marB="33429" anchor="t" anchorCtr="0" horzOverflow="overflow">
                    <a:noFill/>
                  </a:tcPr>
                </a:tc>
              </a:tr>
              <a:tr h="7981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User</a:t>
                      </a:r>
                    </a:p>
                  </a:txBody>
                  <a:tcPr marL="33429" marR="33429" marT="33429" marB="33429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 person registered to play the game. They may send invitations to other users to play one or more games at a time. Each user has a user profile. </a:t>
                      </a:r>
                    </a:p>
                  </a:txBody>
                  <a:tcPr marL="33429" marR="33429" marT="33429" marB="33429" anchor="t" anchorCtr="0" horzOverflow="overflow"/>
                </a:tc>
              </a:tr>
              <a:tr h="7981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UserProfile</a:t>
                      </a:r>
                    </a:p>
                  </a:txBody>
                  <a:tcPr marL="33429" marR="33429" marT="33429" marB="33429" anchor="t" anchorCtr="0" horzOverflow="overflow"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Visual display of personal data associated with a specific user such as name and games in progress. Each user profile can view their individual game history, and others’ profiles.</a:t>
                      </a:r>
                    </a:p>
                  </a:txBody>
                  <a:tcPr marL="33429" marR="33429" marT="33429" marB="33429" anchor="t" anchorCtr="0" horzOverflow="overflow"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5" name="Shape 255"/>
          <p:cNvSpPr/>
          <p:nvPr/>
        </p:nvSpPr>
        <p:spPr>
          <a:xfrm>
            <a:off x="687907" y="1690688"/>
            <a:ext cx="3803412" cy="301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Terms sorted in alphabetical order.</a:t>
            </a:r>
          </a:p>
          <a:p>
            <a:pPr>
              <a:defRPr sz="2000"/>
            </a:pP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Leaderboard:</a:t>
            </a:r>
          </a:p>
          <a:p>
            <a:pPr>
              <a:defRPr sz="2000"/>
            </a:pPr>
            <a:r>
              <a:t>     The game -&gt; The system.</a:t>
            </a:r>
          </a:p>
          <a:p>
            <a:pPr>
              <a:defRPr sz="2000"/>
            </a:pP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UserProfile:</a:t>
            </a:r>
          </a:p>
          <a:p>
            <a:pPr>
              <a:defRPr sz="2000"/>
            </a:pPr>
            <a:r>
              <a:t>     Each user can see others</a:t>
            </a:r>
          </a:p>
          <a:p>
            <a:pPr>
              <a:defRPr sz="2000"/>
            </a:pPr>
            <a:r>
              <a:t>     GameHistory from the user     </a:t>
            </a:r>
          </a:p>
          <a:p>
            <a:pPr>
              <a:defRPr sz="2000"/>
            </a:pPr>
            <a:r>
              <a:t>     profile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Class Diagram</a:t>
            </a:r>
          </a:p>
        </p:txBody>
      </p:sp>
      <p:pic>
        <p:nvPicPr>
          <p:cNvPr id="258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40340"/>
            <a:ext cx="10340787" cy="6677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62"/>
          <p:cNvGrpSpPr/>
          <p:nvPr/>
        </p:nvGrpSpPr>
        <p:grpSpPr>
          <a:xfrm>
            <a:off x="2427842" y="154236"/>
            <a:ext cx="7336316" cy="7205031"/>
            <a:chOff x="0" y="0"/>
            <a:chExt cx="7336315" cy="7205030"/>
          </a:xfrm>
        </p:grpSpPr>
        <p:pic>
          <p:nvPicPr>
            <p:cNvPr id="260" name="image5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47592" b="9037"/>
            <a:stretch>
              <a:fillRect/>
            </a:stretch>
          </p:blipFill>
          <p:spPr>
            <a:xfrm>
              <a:off x="0" y="0"/>
              <a:ext cx="6538770" cy="66279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1" name="Shape 261"/>
            <p:cNvSpPr/>
            <p:nvPr/>
          </p:nvSpPr>
          <p:spPr>
            <a:xfrm>
              <a:off x="3441632" y="5257524"/>
              <a:ext cx="3894684" cy="194750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roup 266"/>
          <p:cNvGrpSpPr/>
          <p:nvPr/>
        </p:nvGrpSpPr>
        <p:grpSpPr>
          <a:xfrm>
            <a:off x="114300" y="-1114425"/>
            <a:ext cx="11064687" cy="7832226"/>
            <a:chOff x="0" y="0"/>
            <a:chExt cx="11064685" cy="7832224"/>
          </a:xfrm>
        </p:grpSpPr>
        <p:pic>
          <p:nvPicPr>
            <p:cNvPr id="264" name="image5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1686" t="29779" r="0" b="0"/>
            <a:stretch>
              <a:fillRect/>
            </a:stretch>
          </p:blipFill>
          <p:spPr>
            <a:xfrm>
              <a:off x="1320435" y="1088986"/>
              <a:ext cx="9744252" cy="67432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5" name="Shape 265"/>
            <p:cNvSpPr/>
            <p:nvPr/>
          </p:nvSpPr>
          <p:spPr>
            <a:xfrm>
              <a:off x="0" y="0"/>
              <a:ext cx="4256928" cy="542438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Sequence Diagram – Send Invitation</a:t>
            </a:r>
          </a:p>
        </p:txBody>
      </p:sp>
      <p:pic>
        <p:nvPicPr>
          <p:cNvPr id="269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0612" y="1378560"/>
            <a:ext cx="8330776" cy="5479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Sequence Diagram – Take Turn</a:t>
            </a:r>
          </a:p>
        </p:txBody>
      </p:sp>
      <p:pic>
        <p:nvPicPr>
          <p:cNvPr id="272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128" y="1305938"/>
            <a:ext cx="10191744" cy="561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Sequence Diagram – Join Game</a:t>
            </a:r>
          </a:p>
        </p:txBody>
      </p:sp>
      <p:pic>
        <p:nvPicPr>
          <p:cNvPr id="275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768" y="1214437"/>
            <a:ext cx="11844464" cy="5418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Traceability link matrix</a:t>
            </a:r>
          </a:p>
        </p:txBody>
      </p:sp>
      <p:graphicFrame>
        <p:nvGraphicFramePr>
          <p:cNvPr id="278" name="Table 278"/>
          <p:cNvGraphicFramePr/>
          <p:nvPr/>
        </p:nvGraphicFramePr>
        <p:xfrm>
          <a:off x="434786" y="1344706"/>
          <a:ext cx="11322427" cy="52712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821446"/>
                <a:gridCol w="1416830"/>
                <a:gridCol w="1416830"/>
                <a:gridCol w="1416830"/>
                <a:gridCol w="1416830"/>
                <a:gridCol w="1416830"/>
                <a:gridCol w="1582489"/>
              </a:tblGrid>
              <a:tr h="4054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ChessBoard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ChessPiece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Game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Invitation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User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DBconnection 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</a:tr>
              <a:tr h="4054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UC1-Register Account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</a:tr>
              <a:tr h="4054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UC2-Create Game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</a:tr>
              <a:tr h="4054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UC3-Create Invitation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</a:tr>
              <a:tr h="4054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UC4-Deactivate account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</a:tr>
              <a:tr h="4054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UC5-Join Game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</a:tr>
              <a:tr h="4054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UC6-View Profile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</a:tr>
              <a:tr h="4054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UC7-Log on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</a:tr>
              <a:tr h="4054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UC8-Quit game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</a:tr>
              <a:tr h="4054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UC9-List active games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</a:tr>
              <a:tr h="4054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UC10-Take Turn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</a:tr>
              <a:tr h="4054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UC11-Update Game State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</a:tr>
              <a:tr h="4054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UC12-Display Valid Moves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