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56" r:id="rId2"/>
  </p:sldMasterIdLst>
  <p:sldIdLst>
    <p:sldId id="256" r:id="rId3"/>
    <p:sldId id="268" r:id="rId4"/>
    <p:sldId id="257" r:id="rId5"/>
    <p:sldId id="265" r:id="rId6"/>
    <p:sldId id="266" r:id="rId7"/>
    <p:sldId id="269" r:id="rId8"/>
    <p:sldId id="258" r:id="rId9"/>
    <p:sldId id="261" r:id="rId10"/>
    <p:sldId id="259" r:id="rId11"/>
    <p:sldId id="260" r:id="rId12"/>
    <p:sldId id="264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>
        <p:scale>
          <a:sx n="94" d="100"/>
          <a:sy n="94" d="100"/>
        </p:scale>
        <p:origin x="12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9D2A4-0386-9442-9537-7B4086AF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51DBC-8D84-7D49-9C07-4E54CEF6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F379F-0125-7946-A972-0521E9B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6B8B8-7BBC-8849-A770-B3A6282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00298-8183-E245-B5CD-EE8D07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3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6FA4-E45F-F442-8E1E-6B09AF3E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211B8C-E8F6-5C46-B8B9-407E1FD5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14B40-BAF9-8B41-8070-4F11F9D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14AB0-47D7-CC4C-8118-16EC02E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BDD57-A15D-E246-A718-644AE8F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9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88E78C-E44F-104D-A01E-D097F2EDD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D6231-5521-584D-8A4B-EAB4B107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738C6-6066-2240-941D-2E2BA3D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3B968-AA17-CD48-942F-CB307F80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02901-2EB0-5549-8376-FF982D7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98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3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2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24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0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14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D48F-B269-2746-BE96-9953976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CDA30-2358-9C4A-962E-66E3349A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3259B-C218-B045-9A5C-8DB4E5A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2D979-0D05-6543-8DF4-CA15462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7485C-E419-974D-8E6E-ACBBC07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916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99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56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2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AB561-D72E-A34F-8760-C0452238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4679B-B8BD-FD48-811D-00AAFF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C1A9A-AD26-6B40-97B8-8431571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9083B-76BD-DD4D-B4F7-C5093A76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ED474-0872-0945-A602-E66301C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22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FFE9D-C994-C04D-BFEF-B6E8BF61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C7AB5-BE25-4D45-894D-02ED93A3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AAE5E-4DEA-4B44-913E-2CE802C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0A61B-D4C4-E041-AD61-4339AB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9EE86-E26A-BD4E-8697-86947512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9DD38-C226-E84C-B46C-3BE43E7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2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074C9-151D-3442-B208-518A326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1D3FF-E9E3-7E4B-BE85-0166879A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E7A162-EA59-9240-B487-6A082397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0127B-C7F3-4E4A-96E2-94EBC2D9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E2890C-C0A7-F048-9820-580B97997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3CEF21-DA58-1C42-8086-1A0EFF54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320AE3-D65E-B04D-963B-3A38834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B6670F-5C5B-2848-9BEF-93DC2B9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39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77C54-F500-6743-AFBB-35842F24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CC7ACC-A0F3-DB46-82EE-0F2888A3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314CF3-6D62-9B49-8F74-13F4CEA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EFC71E-66F1-FE48-A25C-063C364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35861-A077-8044-9DE9-2716BA2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009D34-97BE-E14A-B64E-29C0DD2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577E9-C2D5-9548-A417-C21BA14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3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6ED85-4250-CC4D-A0DC-8FECE4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B61C2-C1A6-4845-B424-11C23514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232851-2CFD-F44B-B44D-6E3A4A97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F2733-35B3-2D48-9DF6-4302230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F5F6D-35D1-8242-8A90-4221BCCF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B46F3F-7601-694B-9857-6F77679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4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D9C1-204A-C047-AD2A-89B7441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4D0035-93DC-A642-B26C-5F13B4EB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DF295-CAF7-2843-B058-50408620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1955A-2C06-F54A-9322-E8C3D1F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404F8-3A64-9840-86BD-1460AE8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5233B-B921-0041-B460-9283572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118106-F9C2-1D49-A9D6-55A1D380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3D11C-41C3-3841-BD49-70EEF42E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2EC60-EB13-2345-9A00-06A3DE17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780F-920A-2E46-B066-2F6B3940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9DD29-B8D4-4C42-8082-C72C49DC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86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-Schaffer/cs414-f18-001-stringCheese/blob/master/Documents%20P3/Developing%20%20Manual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8DE9C-468C-B346-B056-876500D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900" dirty="0"/>
              <a:t>CS414</a:t>
            </a:r>
            <a:br>
              <a:rPr kumimoji="1" lang="en-US" altLang="zh-TW" dirty="0"/>
            </a:br>
            <a:r>
              <a:rPr kumimoji="1" lang="en-US" altLang="zh-TW" sz="8000" dirty="0"/>
              <a:t>Rollerball - Project 3</a:t>
            </a:r>
            <a:endParaRPr kumimoji="1"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40D20-DEB0-CA4E-9DD4-F8578693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defTabSz="414780">
              <a:defRPr sz="2200"/>
            </a:pPr>
            <a:endParaRPr lang="en-US" altLang="zh-TW" sz="7600" dirty="0"/>
          </a:p>
          <a:p>
            <a:pPr defTabSz="414780">
              <a:defRPr sz="2200"/>
            </a:pPr>
            <a:r>
              <a:rPr lang="en-US" altLang="zh-TW" sz="7600" dirty="0"/>
              <a:t>Team Name :  String Cheese</a:t>
            </a:r>
          </a:p>
          <a:p>
            <a:pPr defTabSz="414780">
              <a:defRPr sz="2200"/>
            </a:pPr>
            <a:r>
              <a:rPr lang="en-US" altLang="zh-TW" sz="7600" dirty="0"/>
              <a:t>Members :  Chris Schaffer, </a:t>
            </a:r>
            <a:r>
              <a:rPr lang="en-US" altLang="zh-TW" sz="7600" dirty="0" err="1"/>
              <a:t>Meetkumar</a:t>
            </a:r>
            <a:r>
              <a:rPr lang="en-US" altLang="zh-TW" sz="7600" dirty="0"/>
              <a:t> </a:t>
            </a:r>
            <a:r>
              <a:rPr lang="en-US" altLang="zh-TW" sz="7600" dirty="0" err="1"/>
              <a:t>Savaliya</a:t>
            </a:r>
            <a:r>
              <a:rPr lang="en-US" altLang="zh-TW" sz="7600" dirty="0"/>
              <a:t>, </a:t>
            </a:r>
          </a:p>
          <a:p>
            <a:pPr defTabSz="414780">
              <a:defRPr sz="2200"/>
            </a:pPr>
            <a:r>
              <a:rPr lang="en-US" altLang="zh-TW" sz="7600" dirty="0"/>
              <a:t>Tim Stroup,  Wei Chen , </a:t>
            </a:r>
            <a:r>
              <a:rPr lang="en-US" altLang="zh-TW" sz="7600" dirty="0" err="1"/>
              <a:t>Ya-Hsin</a:t>
            </a:r>
            <a:r>
              <a:rPr lang="en-US" altLang="zh-TW" sz="7600" dirty="0"/>
              <a:t> Cheng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48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8E4CB-73A3-4A4D-B30B-CAA2C5A9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88" y="242053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Traceability link matrix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3121B-6B76-814A-8E80-B1F32E0C8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990087"/>
              </p:ext>
            </p:extLst>
          </p:nvPr>
        </p:nvGraphicFramePr>
        <p:xfrm>
          <a:off x="434787" y="1344707"/>
          <a:ext cx="11322426" cy="5271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21446">
                  <a:extLst>
                    <a:ext uri="{9D8B030D-6E8A-4147-A177-3AD203B41FA5}">
                      <a16:colId xmlns:a16="http://schemas.microsoft.com/office/drawing/2014/main" val="1693806847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28366326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4187962710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51303708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899611864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2590069189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125343181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ChessBoard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ChessPiece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User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DBconnection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66128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UC1-Register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509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UC2-Create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2957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UC3-Create 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4486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UC4-Deactivate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25696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UC5-Join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88649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UC6-View 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43366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UC7-Log 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02442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UC8-Quit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92515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UC9-List active games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867901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UC10-Take 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20948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UC11-Update Game State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3117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UC12-Display Valid Moves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09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8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DF70C-0980-854E-A718-1396A5CB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Technologies and Tools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430AC-9EE4-C242-AB33-58B1BB0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" altLang="zh-TW" sz="3100" dirty="0"/>
              <a:t>Programming Language:</a:t>
            </a:r>
          </a:p>
          <a:p>
            <a:r>
              <a:rPr kumimoji="1" lang="en" altLang="zh-TW" dirty="0"/>
              <a:t>Java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Programming Environment:</a:t>
            </a:r>
          </a:p>
          <a:p>
            <a:r>
              <a:rPr lang="zh-TW" altLang="zh-TW" dirty="0"/>
              <a:t>IntelliJ IDEA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kumimoji="1" lang="en-US" altLang="zh-TW" sz="3100" dirty="0"/>
              <a:t>Testing:</a:t>
            </a:r>
          </a:p>
          <a:p>
            <a:r>
              <a:rPr kumimoji="1" lang="en" altLang="zh-TW" dirty="0"/>
              <a:t>Travis Continuous Integration</a:t>
            </a:r>
          </a:p>
          <a:p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Other:</a:t>
            </a:r>
          </a:p>
          <a:p>
            <a:r>
              <a:rPr kumimoji="1" lang="en" altLang="zh-TW" dirty="0"/>
              <a:t>GitHub</a:t>
            </a:r>
          </a:p>
          <a:p>
            <a:pPr marL="0" indent="0">
              <a:buNone/>
            </a:pPr>
            <a:r>
              <a:rPr kumimoji="1" lang="en" altLang="zh-TW" sz="1700" dirty="0">
                <a:hlinkClick r:id="rId2"/>
              </a:rPr>
              <a:t>Developing Manual</a:t>
            </a:r>
            <a:endParaRPr kumimoji="1" lang="en" altLang="zh-TW" sz="17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83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D1EB0-9709-4D4F-81A0-188174CF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z="6600" dirty="0"/>
              <a:t>Q </a:t>
            </a:r>
            <a:r>
              <a:rPr kumimoji="1" lang="en-US" altLang="zh-TW" dirty="0"/>
              <a:t>&amp; </a:t>
            </a:r>
            <a:r>
              <a:rPr kumimoji="1" lang="en-US" altLang="zh-TW" sz="6600" dirty="0"/>
              <a:t>A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658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a/Rollerball_gameboard_and_init_config.PNG/800px-Rollerball_gameboard_and_init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612" y="791588"/>
            <a:ext cx="4374140" cy="43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6462B2D-432F-7B43-BA5C-66600FAC415B}"/>
              </a:ext>
            </a:extLst>
          </p:cNvPr>
          <p:cNvSpPr txBox="1">
            <a:spLocks/>
          </p:cNvSpPr>
          <p:nvPr/>
        </p:nvSpPr>
        <p:spPr>
          <a:xfrm>
            <a:off x="451523" y="1597446"/>
            <a:ext cx="10902277" cy="505674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zh-TW" sz="3600" dirty="0"/>
              <a:t>The Board</a:t>
            </a:r>
          </a:p>
          <a:p>
            <a:pPr marL="285750" indent="-285750"/>
            <a:r>
              <a:rPr lang="en" altLang="zh-TW" sz="3200" dirty="0"/>
              <a:t>7×7 squares with the central 3×3 blanks</a:t>
            </a:r>
          </a:p>
          <a:p>
            <a:pPr marL="285750" indent="-285750"/>
            <a:endParaRPr kumimoji="1" lang="en-US" altLang="zh-TW" sz="3200" dirty="0"/>
          </a:p>
          <a:p>
            <a:pPr marL="0" indent="0">
              <a:buNone/>
            </a:pPr>
            <a:r>
              <a:rPr kumimoji="1" lang="en-US" altLang="zh-TW" sz="3600" dirty="0"/>
              <a:t>The Piece</a:t>
            </a:r>
            <a:r>
              <a:rPr kumimoji="1" lang="en" altLang="zh-TW" sz="3600" dirty="0"/>
              <a:t>s</a:t>
            </a:r>
          </a:p>
          <a:p>
            <a:pPr marL="285750" indent="-285750"/>
            <a:r>
              <a:rPr lang="en" altLang="zh-TW" sz="3200" dirty="0"/>
              <a:t>Only can move clockwise </a:t>
            </a:r>
          </a:p>
          <a:p>
            <a:pPr marL="285750" indent="-285750"/>
            <a:r>
              <a:rPr lang="en-US" altLang="zh-TW" sz="3200" dirty="0"/>
              <a:t>1 King</a:t>
            </a:r>
          </a:p>
          <a:p>
            <a:pPr marL="285750" indent="-285750"/>
            <a:r>
              <a:rPr lang="en-US" altLang="zh-TW" sz="3200" dirty="0"/>
              <a:t>1 Bishop</a:t>
            </a:r>
          </a:p>
          <a:p>
            <a:pPr marL="285750" indent="-285750"/>
            <a:r>
              <a:rPr lang="en-US" altLang="zh-TW" sz="3200" dirty="0"/>
              <a:t>2 Rooks</a:t>
            </a:r>
          </a:p>
          <a:p>
            <a:pPr marL="285750" indent="-285750"/>
            <a:r>
              <a:rPr lang="en-US" altLang="zh-TW" sz="3200" dirty="0"/>
              <a:t>2 Pawns</a:t>
            </a:r>
          </a:p>
          <a:p>
            <a:pPr marL="285750" indent="-285750"/>
            <a:endParaRPr lang="en-US" altLang="zh-TW" sz="3200" dirty="0"/>
          </a:p>
          <a:p>
            <a:pPr marL="0" lvl="0" indent="0">
              <a:buNone/>
            </a:pPr>
            <a:r>
              <a:rPr kumimoji="1" lang="en-US" altLang="zh-TW" sz="3600" dirty="0">
                <a:solidFill>
                  <a:prstClr val="black"/>
                </a:solidFill>
              </a:rPr>
              <a:t>How to win</a:t>
            </a:r>
          </a:p>
          <a:p>
            <a:pPr marL="457200" indent="-457200"/>
            <a:r>
              <a:rPr kumimoji="1" lang="en" altLang="zh-TW" sz="3100" dirty="0">
                <a:solidFill>
                  <a:prstClr val="black"/>
                </a:solidFill>
              </a:rPr>
              <a:t>Checkmate the enemy king</a:t>
            </a:r>
          </a:p>
          <a:p>
            <a:pPr marL="457200" lvl="0" indent="-457200"/>
            <a:r>
              <a:rPr kumimoji="1" lang="en" altLang="zh-TW" sz="3100" dirty="0">
                <a:solidFill>
                  <a:prstClr val="black"/>
                </a:solidFill>
              </a:rPr>
              <a:t>Travel own king clockwise direction to the start position of the enemy king</a:t>
            </a:r>
          </a:p>
          <a:p>
            <a:endParaRPr lang="en-US" altLang="zh-TW" sz="32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4F9BC2A-D7E4-A548-B114-8002268A6EB4}"/>
              </a:ext>
            </a:extLst>
          </p:cNvPr>
          <p:cNvSpPr txBox="1">
            <a:spLocks/>
          </p:cNvSpPr>
          <p:nvPr/>
        </p:nvSpPr>
        <p:spPr>
          <a:xfrm>
            <a:off x="451523" y="53173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b="1" dirty="0"/>
              <a:t>Rollerball rules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023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E03A-1B4F-E549-A7FA-86F12F5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Class Diagram</a:t>
            </a:r>
            <a:endParaRPr kumimoji="1" lang="zh-TW" altLang="en-US" b="1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4D2F783-9549-9740-B8F6-0975031F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06" y="180541"/>
            <a:ext cx="10340787" cy="66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1D307906-88E7-A44A-9B15-72E635E171B4}"/>
              </a:ext>
            </a:extLst>
          </p:cNvPr>
          <p:cNvGrpSpPr/>
          <p:nvPr/>
        </p:nvGrpSpPr>
        <p:grpSpPr>
          <a:xfrm>
            <a:off x="2427842" y="154236"/>
            <a:ext cx="7336316" cy="7205031"/>
            <a:chOff x="838200" y="40342"/>
            <a:chExt cx="6080393" cy="6602829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FA4D2549-45F0-064A-9E6D-52AEE292C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7592" b="9037"/>
            <a:stretch/>
          </p:blipFill>
          <p:spPr>
            <a:xfrm>
              <a:off x="838200" y="40342"/>
              <a:ext cx="5419381" cy="6074020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3FAA86EE-8298-1C4F-81CE-20D62FB6144A}"/>
                </a:ext>
              </a:extLst>
            </p:cNvPr>
            <p:cNvSpPr/>
            <p:nvPr/>
          </p:nvSpPr>
          <p:spPr>
            <a:xfrm>
              <a:off x="3690651" y="4858439"/>
              <a:ext cx="3227942" cy="17847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93C4648-E4B7-324B-95A7-F45A73425E6B}"/>
              </a:ext>
            </a:extLst>
          </p:cNvPr>
          <p:cNvGrpSpPr/>
          <p:nvPr/>
        </p:nvGrpSpPr>
        <p:grpSpPr>
          <a:xfrm>
            <a:off x="114300" y="-1114425"/>
            <a:ext cx="11064687" cy="7832225"/>
            <a:chOff x="3157538" y="1271588"/>
            <a:chExt cx="8021449" cy="5446212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B46A9B63-421E-6A42-BFE1-1ECFA1508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686" t="29779"/>
            <a:stretch/>
          </p:blipFill>
          <p:spPr>
            <a:xfrm>
              <a:off x="4114800" y="2028825"/>
              <a:ext cx="7064187" cy="4688975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C3CB1DCF-DF2A-5B46-8BEE-48C01657D672}"/>
                </a:ext>
              </a:extLst>
            </p:cNvPr>
            <p:cNvSpPr/>
            <p:nvPr/>
          </p:nvSpPr>
          <p:spPr>
            <a:xfrm>
              <a:off x="3157538" y="1271588"/>
              <a:ext cx="3086100" cy="37719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79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094F4-479E-D047-9FE0-4C868617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Domain Model Update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8C7C9-6FAB-444F-8F96-F3356F1B9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TW" dirty="0"/>
              <a:t>Previous one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8D0FE2-1E4F-1D40-A3A0-A2920C2B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dirty="0"/>
              <a:t>Updated one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2FF9F0-1D69-854D-A4E4-22A2E8CA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2" y="2351336"/>
            <a:ext cx="5227655" cy="39605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D4A8A0-A943-DE46-AF80-8F343E23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72" y="2351336"/>
            <a:ext cx="644642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9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B27F-AA46-344D-A835-5AE7156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Sequence Diagram – Send Invitation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30FBA1-C209-164F-974E-0556645C5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70" y="1378560"/>
            <a:ext cx="5813659" cy="5479440"/>
          </a:xfrm>
        </p:spPr>
      </p:pic>
    </p:spTree>
    <p:extLst>
      <p:ext uri="{BB962C8B-B14F-4D97-AF65-F5344CB8AC3E}">
        <p14:creationId xmlns:p14="http://schemas.microsoft.com/office/powerpoint/2010/main" val="124489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Sequence Diagram – Join Game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77" y="1439499"/>
            <a:ext cx="11734645" cy="5418501"/>
          </a:xfrm>
        </p:spPr>
      </p:pic>
    </p:spTree>
    <p:extLst>
      <p:ext uri="{BB962C8B-B14F-4D97-AF65-F5344CB8AC3E}">
        <p14:creationId xmlns:p14="http://schemas.microsoft.com/office/powerpoint/2010/main" val="141204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Sequence Diagram – Take Turn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50" y="1518613"/>
            <a:ext cx="11995299" cy="4974261"/>
          </a:xfrm>
        </p:spPr>
      </p:pic>
    </p:spTree>
    <p:extLst>
      <p:ext uri="{BB962C8B-B14F-4D97-AF65-F5344CB8AC3E}">
        <p14:creationId xmlns:p14="http://schemas.microsoft.com/office/powerpoint/2010/main" val="312461196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5377</TotalTime>
  <Words>155</Words>
  <Application>Microsoft Macintosh PowerPoint</Application>
  <PresentationFormat>寬螢幕</PresentationFormat>
  <Paragraphs>89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Rockwell Extra Bold</vt:lpstr>
      <vt:lpstr>Wingdings</vt:lpstr>
      <vt:lpstr>Office 佈景主題</vt:lpstr>
      <vt:lpstr>木刻字型</vt:lpstr>
      <vt:lpstr>CS414 Rollerball - Project 3</vt:lpstr>
      <vt:lpstr>PowerPoint 簡報</vt:lpstr>
      <vt:lpstr>Class Diagram</vt:lpstr>
      <vt:lpstr>PowerPoint 簡報</vt:lpstr>
      <vt:lpstr>PowerPoint 簡報</vt:lpstr>
      <vt:lpstr>Domain Model Update</vt:lpstr>
      <vt:lpstr>Sequence Diagram – Send Invitation</vt:lpstr>
      <vt:lpstr>Sequence Diagram – Join Game</vt:lpstr>
      <vt:lpstr>Sequence Diagram – Take Turn</vt:lpstr>
      <vt:lpstr>Traceability link matrix</vt:lpstr>
      <vt:lpstr>Technologies and Tools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P3</dc:title>
  <dc:creator>Microsoft Office 使用者</dc:creator>
  <cp:lastModifiedBy>Cheng,YaHsin</cp:lastModifiedBy>
  <cp:revision>27</cp:revision>
  <dcterms:created xsi:type="dcterms:W3CDTF">2018-10-23T23:30:56Z</dcterms:created>
  <dcterms:modified xsi:type="dcterms:W3CDTF">2018-11-01T14:40:41Z</dcterms:modified>
</cp:coreProperties>
</file>