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4630400" cy="8229600"/>
  <p:notesSz cx="8229600" cy="14630400"/>
  <p:embeddedFontLst>
    <p:embeddedFont>
      <p:font typeface="Open Sans" panose="020B0604020202020204" charset="0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3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1117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24" y="0"/>
            <a:ext cx="5057775" cy="8229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3" name="Text 0"/>
          <p:cNvSpPr/>
          <p:nvPr/>
        </p:nvSpPr>
        <p:spPr>
          <a:xfrm>
            <a:off x="793790" y="1368862"/>
            <a:ext cx="7556421" cy="29346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Appointment Scheduling System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464367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Database Development Using PL/SQL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52617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Student: Shema Christian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8797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Course: INSY 8311 – Database Development with PL/SQL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64978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Date: May 16, 2025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9827"/>
            <a:ext cx="1227558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Introduction &amp; Problem Statement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22840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Appointment Scheduling System is developed to manage patient bookings efficiently at the dental clinic. It handles appointments, cancellations, and timely reminders, improving operational workflow.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78523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Currently, appointment management involves manual tracking which can lead to errors, missed bookings, and patient dissatisfaction. The system automates these processes, reducing human error and improving service quality.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2284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Statement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28981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Manual scheduling creates booking conflicts and data inconsistencies.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Inefficient cancellation tracking causes potential revenue loss.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000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Reminders are not systematically managed, increasing no-show rates.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82989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proposed system aims to automate these areas for enhanced reliability and patient experience.</a:t>
            </a:r>
            <a:endParaRPr lang="en-US" sz="1750" dirty="0"/>
          </a:p>
        </p:txBody>
      </p:sp>
      <p:sp>
        <p:nvSpPr>
          <p:cNvPr id="10" name="Rectangle 9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9620"/>
            <a:ext cx="1056274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Project Objectives &amp; Features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4537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6265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 appointment scheduling and management.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0687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Enforce a strict 24-hour cancellation policy to improve operational efficiency.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8738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Implement audit logging to ensure data integrity and traceability.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64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93790" y="54075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User management for Patients, Providers, and Admins.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8497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Service catalog management including checkups, cleanings, braces, etc.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65487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tracking of appointment status and automated reminders.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202263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Insert ER Diagram Screenshot Here</a:t>
            </a:r>
            <a:endParaRPr lang="en-US" sz="1750" dirty="0"/>
          </a:p>
        </p:txBody>
      </p:sp>
      <p:sp>
        <p:nvSpPr>
          <p:cNvPr id="12" name="Rectangle 11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82" t="-2978" r="21718" b="-5178"/>
          <a:stretch/>
        </p:blipFill>
        <p:spPr>
          <a:xfrm>
            <a:off x="7195759" y="1478399"/>
            <a:ext cx="6244709" cy="66179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53647"/>
            <a:ext cx="106835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Database Structure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71605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app_user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4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Manages user roles (Patient, Provider, Admin) and tracks email addresses.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271605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service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3440906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Stores dental services offered along with pricing details.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2716054"/>
            <a:ext cx="4196358" cy="2047994"/>
          </a:xfrm>
          <a:prstGeom prst="roundRect">
            <a:avLst>
              <a:gd name="adj" fmla="val 465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29504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appointment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3440906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Tracks bookings with status management for confirmation, cancellation, and completion.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499086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availability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28224" y="571571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Records provider availability by day and time slots for accurate scheduling.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667" y="499086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3101" y="52252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reminder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63101" y="5715714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Manages 24-hour reminder notifications to reduce no-shows.</a:t>
            </a:r>
            <a:endParaRPr lang="en-US" sz="1750" dirty="0"/>
          </a:p>
        </p:txBody>
      </p:sp>
      <p:sp>
        <p:nvSpPr>
          <p:cNvPr id="18" name="Rectangle 17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9774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PL/SQL Procedures &amp; Triggers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54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260" y="2797969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2833330"/>
            <a:ext cx="28994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Procedure: BookAppointment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032409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Validates appointment slot availability before inserting a new booking to prevent overlaps.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27554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5274" y="2797969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2833330"/>
            <a:ext cx="28994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Trigger: trg_prevent_cancel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37319" y="4032409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Prevents appointment cancellations within 24 hours of the scheduled time to enforce policy.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93764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5980152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6015514"/>
            <a:ext cx="556545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Trigger: trg_appointment_audit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650593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Logs all INSERT, UPDATE, and DELETE operations on appointments ensuring full audit trails.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905009" cy="81268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" y="0"/>
            <a:ext cx="5887091" cy="822960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3" name="Text 0"/>
          <p:cNvSpPr/>
          <p:nvPr/>
        </p:nvSpPr>
        <p:spPr>
          <a:xfrm>
            <a:off x="6258758" y="609005"/>
            <a:ext cx="5979319" cy="655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Auditing &amp; Testing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58758" y="1578531"/>
            <a:ext cx="471726" cy="471726"/>
          </a:xfrm>
          <a:prstGeom prst="roundRect">
            <a:avLst>
              <a:gd name="adj" fmla="val 186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37399" y="1617881"/>
            <a:ext cx="314444" cy="393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940034" y="1650563"/>
            <a:ext cx="3457575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Audit Table Overview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40034" y="2103834"/>
            <a:ext cx="6918008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appointment_audit table captures changes with timestamps, user info, and action details.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58758" y="3193852"/>
            <a:ext cx="471726" cy="471726"/>
          </a:xfrm>
          <a:prstGeom prst="roundRect">
            <a:avLst>
              <a:gd name="adj" fmla="val 186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337399" y="3233202"/>
            <a:ext cx="314444" cy="393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940034" y="3265884"/>
            <a:ext cx="2620685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 Scenario 1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6940034" y="3719155"/>
            <a:ext cx="6918008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Insert appointment and verify corresponding audit record is generated accurately.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58758" y="4809173"/>
            <a:ext cx="471726" cy="471726"/>
          </a:xfrm>
          <a:prstGeom prst="roundRect">
            <a:avLst>
              <a:gd name="adj" fmla="val 186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7399" y="4848523"/>
            <a:ext cx="314444" cy="393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6940034" y="4881205"/>
            <a:ext cx="2620685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 Scenario 2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40034" y="5334476"/>
            <a:ext cx="6918008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Attempt cancellation within prohibition window and confirm error is thrown as intended.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258758" y="6424493"/>
            <a:ext cx="471726" cy="471726"/>
          </a:xfrm>
          <a:prstGeom prst="roundRect">
            <a:avLst>
              <a:gd name="adj" fmla="val 18667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37399" y="6463844"/>
            <a:ext cx="314444" cy="3930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940034" y="6496526"/>
            <a:ext cx="2620685" cy="3275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Test Scenario 3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6940034" y="6949797"/>
            <a:ext cx="6918008" cy="670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Update appointment status and validate audit log reflects the modification properly.</a:t>
            </a:r>
            <a:endParaRPr lang="en-US" sz="1650" dirty="0"/>
          </a:p>
        </p:txBody>
      </p:sp>
      <p:sp>
        <p:nvSpPr>
          <p:cNvPr id="20" name="Rectangle 19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9708"/>
            <a:ext cx="12683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/>
                <a:ea typeface="Unbounded Bold"/>
                <a:cs typeface="Unbounded Bold" pitchFamily="34" charset="-120"/>
              </a:rPr>
              <a:t>Conclusion &amp; Future Enhancements</a:t>
            </a:r>
            <a:endParaRPr lang="en-US" sz="4450" dirty="0">
              <a:latin typeface="Unbounded Bold"/>
              <a:ea typeface="Unbounded Bold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2722721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Appointment Scheduling System successfully automates booking, enforces cancellation rules, and maintains comprehensive audit logs. This implementation significantly improves clinic operational efficiency and patient service reliability.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741307"/>
            <a:ext cx="624470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Future enhancements will include adding email notifications for reminders, developing an intuitive front-end interface for both patients and staff, and integrating data analytics to track provider performance and optimize scheduling.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7227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Insert Conclusion Graphic or Summary Chart Here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29" t="12801" b="15361"/>
          <a:stretch/>
        </p:blipFill>
        <p:spPr>
          <a:xfrm>
            <a:off x="7243947" y="2178487"/>
            <a:ext cx="5982195" cy="587645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726281"/>
            <a:ext cx="75564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Key Takeaways &amp; Next Steps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793790" y="2308265"/>
            <a:ext cx="152995" cy="1094661"/>
          </a:xfrm>
          <a:prstGeom prst="roundRect">
            <a:avLst>
              <a:gd name="adj" fmla="val 5604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252895" y="230826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System Impact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252895" y="2749510"/>
            <a:ext cx="709731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scheduling reduces errors and administrative workload, enhancing patient satisfaction.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1099899" y="3606998"/>
            <a:ext cx="152995" cy="1094661"/>
          </a:xfrm>
          <a:prstGeom prst="roundRect">
            <a:avLst>
              <a:gd name="adj" fmla="val 5604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59004" y="3606998"/>
            <a:ext cx="3120866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Policy Enforcement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1559004" y="4048244"/>
            <a:ext cx="6791206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Cancellation policies are strictly enforced through PL/SQL triggers, protecting clinic resources.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1406128" y="4905732"/>
            <a:ext cx="152995" cy="1094661"/>
          </a:xfrm>
          <a:prstGeom prst="roundRect">
            <a:avLst>
              <a:gd name="adj" fmla="val 5604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865233" y="490573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Audit Trail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1865233" y="5346978"/>
            <a:ext cx="6484977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Comprehensive audit logging ensures data integrity and accountability across all appointment changes.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1712357" y="6204466"/>
            <a:ext cx="152995" cy="1094661"/>
          </a:xfrm>
          <a:prstGeom prst="roundRect">
            <a:avLst>
              <a:gd name="adj" fmla="val 56042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171462" y="6204466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Future Focus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2171462" y="6645712"/>
            <a:ext cx="617874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Planned enhancements aim to boost usability and data-driven decision-making for clinic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2011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Unbounded Bold" pitchFamily="34" charset="0"/>
                <a:ea typeface="Unbounded Bold" pitchFamily="34" charset="-122"/>
                <a:cs typeface="Unbounded Bold" pitchFamily="34" charset="-120"/>
              </a:rPr>
              <a:t>Thank You! Questions?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5882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Thank you for your attention. I invite any questions or discussions related to the Appointment Scheduling System or its development process.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0268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Contact Information: Shema Christian </a:t>
            </a: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Email</a:t>
            </a:r>
            <a:r>
              <a:rPr lang="en-US" sz="1750" dirty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: </a:t>
            </a:r>
            <a:r>
              <a:rPr lang="en-US" sz="1750" dirty="0" smtClean="0">
                <a:solidFill>
                  <a:srgbClr val="333F7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shemachristian250@gmail.com</a:t>
            </a:r>
            <a:endParaRPr lang="en-US" sz="1750" dirty="0"/>
          </a:p>
        </p:txBody>
      </p:sp>
      <p:sp>
        <p:nvSpPr>
          <p:cNvPr id="6" name="Rectangle 5"/>
          <p:cNvSpPr/>
          <p:nvPr/>
        </p:nvSpPr>
        <p:spPr>
          <a:xfrm>
            <a:off x="12694722" y="7718961"/>
            <a:ext cx="1935678" cy="5106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</TotalTime>
  <Words>581</Words>
  <Application>Microsoft Office PowerPoint</Application>
  <PresentationFormat>Custom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Open Sans</vt:lpstr>
      <vt:lpstr>Arial</vt:lpstr>
      <vt:lpstr>Unbounded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Meta</cp:lastModifiedBy>
  <cp:revision>7</cp:revision>
  <dcterms:created xsi:type="dcterms:W3CDTF">2025-05-18T08:15:57Z</dcterms:created>
  <dcterms:modified xsi:type="dcterms:W3CDTF">2025-05-24T18:19:50Z</dcterms:modified>
</cp:coreProperties>
</file>