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215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E3169-7455-3894-1EF3-01B36DCDF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Climate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98923-0E55-1278-D482-330A9E2FE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 Chris Thomas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" descr="Abstract smoke background">
            <a:extLst>
              <a:ext uri="{FF2B5EF4-FFF2-40B4-BE49-F238E27FC236}">
                <a16:creationId xmlns:a16="http://schemas.microsoft.com/office/drawing/2014/main" id="{96226015-8F56-5B4B-1821-C24E8CAB6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9" r="20171"/>
          <a:stretch/>
        </p:blipFill>
        <p:spPr>
          <a:xfrm>
            <a:off x="4906093" y="-3600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4017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B0C-04D0-A87B-4FE7-7889FAC9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E13F-3AD0-04CE-595B-74A44BD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was to simulate a climate control system.</a:t>
            </a:r>
          </a:p>
          <a:p>
            <a:r>
              <a:rPr lang="en-US" dirty="0"/>
              <a:t>This requires measuring the temperature and displaying it.</a:t>
            </a:r>
          </a:p>
          <a:p>
            <a:r>
              <a:rPr lang="en-US" dirty="0"/>
              <a:t>And then turning on motors that represent fans for heating and cooling depending on what is needed.</a:t>
            </a:r>
          </a:p>
        </p:txBody>
      </p:sp>
    </p:spTree>
    <p:extLst>
      <p:ext uri="{BB962C8B-B14F-4D97-AF65-F5344CB8AC3E}">
        <p14:creationId xmlns:p14="http://schemas.microsoft.com/office/powerpoint/2010/main" val="355296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863E-E16D-CC2C-8DEB-B3B4DFC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Lab 7 and Lab 5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4598-7FAA-10AA-809C-1B058EB2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from lab 7 was able to cover the need for measuring and displaying the temperature.</a:t>
            </a:r>
          </a:p>
          <a:p>
            <a:r>
              <a:rPr lang="en-US" dirty="0"/>
              <a:t>The code from lab 5 could be used to control my motors.</a:t>
            </a:r>
          </a:p>
          <a:p>
            <a:r>
              <a:rPr lang="en-US" dirty="0"/>
              <a:t>It was just a matter of making some small changes to get the proper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05836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C693-F956-8A45-654E-058AEEE4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to the </a:t>
            </a:r>
            <a:br>
              <a:rPr lang="en-US" dirty="0"/>
            </a:br>
            <a:r>
              <a:rPr lang="en-US" dirty="0"/>
              <a:t>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D734-A53E-161C-1697-EF852ABE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line of code to convert from Celsius to Fahrenheit.</a:t>
            </a:r>
          </a:p>
          <a:p>
            <a:endParaRPr lang="en-US" dirty="0"/>
          </a:p>
          <a:p>
            <a:r>
              <a:rPr lang="en-US" dirty="0"/>
              <a:t>Added code to control which motor would be on if 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68140-B363-7530-4893-C9740CD0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4" y="3054859"/>
            <a:ext cx="5572125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F8C57-7076-608C-5F7F-AA1DB44F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4" y="3932542"/>
            <a:ext cx="1676349" cy="237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744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Bell MT</vt:lpstr>
      <vt:lpstr>GlowVTI</vt:lpstr>
      <vt:lpstr>Climate Control System</vt:lpstr>
      <vt:lpstr>Concept</vt:lpstr>
      <vt:lpstr>Combining Lab 7 and Lab 5 Code</vt:lpstr>
      <vt:lpstr>Changes to the  Lab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Control System</dc:title>
  <dc:creator>Christopher Thomas</dc:creator>
  <cp:lastModifiedBy>Christopher Thomas</cp:lastModifiedBy>
  <cp:revision>2</cp:revision>
  <dcterms:created xsi:type="dcterms:W3CDTF">2022-06-01T13:49:02Z</dcterms:created>
  <dcterms:modified xsi:type="dcterms:W3CDTF">2022-06-01T14:17:17Z</dcterms:modified>
</cp:coreProperties>
</file>