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592"/>
    <p:restoredTop sz="94681"/>
  </p:normalViewPr>
  <p:slideViewPr>
    <p:cSldViewPr snapToGrid="0" snapToObjects="1">
      <p:cViewPr varScale="1">
        <p:scale>
          <a:sx n="116" d="100"/>
          <a:sy n="116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D983B-0CFB-A04B-9929-AABEC00688C8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8AF21B5-4CF4-AF48-AABB-89EE5CB7ECED}">
      <dgm:prSet phldrT="[Text]"/>
      <dgm:spPr/>
      <dgm:t>
        <a:bodyPr/>
        <a:lstStyle/>
        <a:p>
          <a:r>
            <a:rPr lang="en-GB" dirty="0"/>
            <a:t>Functions</a:t>
          </a:r>
        </a:p>
      </dgm:t>
    </dgm:pt>
    <dgm:pt modelId="{061D24DE-630A-5045-9FB4-49E741CCBC67}" type="parTrans" cxnId="{56DCD4A0-31CB-A340-8BDB-68F9CB364737}">
      <dgm:prSet/>
      <dgm:spPr/>
      <dgm:t>
        <a:bodyPr/>
        <a:lstStyle/>
        <a:p>
          <a:endParaRPr lang="en-GB"/>
        </a:p>
      </dgm:t>
    </dgm:pt>
    <dgm:pt modelId="{F52ECA4E-A2B3-C74B-B242-F29AF4AB7F93}" type="sibTrans" cxnId="{56DCD4A0-31CB-A340-8BDB-68F9CB364737}">
      <dgm:prSet/>
      <dgm:spPr/>
      <dgm:t>
        <a:bodyPr/>
        <a:lstStyle/>
        <a:p>
          <a:endParaRPr lang="en-GB"/>
        </a:p>
      </dgm:t>
    </dgm:pt>
    <dgm:pt modelId="{4D3B358C-44A3-CF4E-B5F4-A979D345D57F}">
      <dgm:prSet phldrT="[Text]"/>
      <dgm:spPr/>
      <dgm:t>
        <a:bodyPr/>
        <a:lstStyle/>
        <a:p>
          <a:r>
            <a:rPr lang="en-GB" dirty="0" err="1"/>
            <a:t>precalculations.py</a:t>
          </a:r>
          <a:endParaRPr lang="en-GB" dirty="0"/>
        </a:p>
      </dgm:t>
    </dgm:pt>
    <dgm:pt modelId="{23A79EAE-4D5E-8B4A-95B7-062A9FFCAD03}" type="parTrans" cxnId="{7FD006AF-6CA8-5B4E-8AF1-C0372AB56790}">
      <dgm:prSet/>
      <dgm:spPr/>
      <dgm:t>
        <a:bodyPr/>
        <a:lstStyle/>
        <a:p>
          <a:endParaRPr lang="en-GB"/>
        </a:p>
      </dgm:t>
    </dgm:pt>
    <dgm:pt modelId="{385A65C9-5C61-C446-88D7-871BEC76C97D}" type="sibTrans" cxnId="{7FD006AF-6CA8-5B4E-8AF1-C0372AB56790}">
      <dgm:prSet/>
      <dgm:spPr/>
      <dgm:t>
        <a:bodyPr/>
        <a:lstStyle/>
        <a:p>
          <a:endParaRPr lang="en-GB"/>
        </a:p>
      </dgm:t>
    </dgm:pt>
    <dgm:pt modelId="{5D98C8E0-0D29-314E-A1EC-EF438B8C726F}">
      <dgm:prSet phldrT="[Text]"/>
      <dgm:spPr/>
      <dgm:t>
        <a:bodyPr/>
        <a:lstStyle/>
        <a:p>
          <a:r>
            <a:rPr lang="en-GB" dirty="0" err="1"/>
            <a:t>capacity_conversion.py</a:t>
          </a:r>
          <a:endParaRPr lang="en-GB" dirty="0"/>
        </a:p>
      </dgm:t>
    </dgm:pt>
    <dgm:pt modelId="{67DAE839-D630-9A44-B65E-CEE41DCD3438}" type="parTrans" cxnId="{CD4C187D-1E0F-BF4B-9A00-EAC387E2F291}">
      <dgm:prSet/>
      <dgm:spPr/>
      <dgm:t>
        <a:bodyPr/>
        <a:lstStyle/>
        <a:p>
          <a:endParaRPr lang="en-GB"/>
        </a:p>
      </dgm:t>
    </dgm:pt>
    <dgm:pt modelId="{81A0C356-E513-B64E-9EE4-8F3D3EA96DC5}" type="sibTrans" cxnId="{CD4C187D-1E0F-BF4B-9A00-EAC387E2F291}">
      <dgm:prSet/>
      <dgm:spPr/>
      <dgm:t>
        <a:bodyPr/>
        <a:lstStyle/>
        <a:p>
          <a:endParaRPr lang="en-GB"/>
        </a:p>
      </dgm:t>
    </dgm:pt>
    <dgm:pt modelId="{2E5E8456-0230-C74F-926F-F3EDC7FB585E}">
      <dgm:prSet phldrT="[Text]"/>
      <dgm:spPr/>
      <dgm:t>
        <a:bodyPr/>
        <a:lstStyle/>
        <a:p>
          <a:r>
            <a:rPr lang="en-GB" dirty="0"/>
            <a:t>Objects</a:t>
          </a:r>
        </a:p>
      </dgm:t>
    </dgm:pt>
    <dgm:pt modelId="{9655DC7C-EE1B-D342-88C0-04F1CA8A6CAA}" type="parTrans" cxnId="{6125D24E-D6AB-1548-84CF-BFC77BFB2378}">
      <dgm:prSet/>
      <dgm:spPr/>
      <dgm:t>
        <a:bodyPr/>
        <a:lstStyle/>
        <a:p>
          <a:endParaRPr lang="en-GB"/>
        </a:p>
      </dgm:t>
    </dgm:pt>
    <dgm:pt modelId="{FB6016B2-C337-0945-A214-7C8E346305D1}" type="sibTrans" cxnId="{6125D24E-D6AB-1548-84CF-BFC77BFB2378}">
      <dgm:prSet/>
      <dgm:spPr/>
      <dgm:t>
        <a:bodyPr/>
        <a:lstStyle/>
        <a:p>
          <a:endParaRPr lang="en-GB"/>
        </a:p>
      </dgm:t>
    </dgm:pt>
    <dgm:pt modelId="{1CE68E0E-AF41-0642-BD08-C8231907DD7E}">
      <dgm:prSet phldrT="[Text]" custT="1"/>
      <dgm:spPr/>
      <dgm:t>
        <a:bodyPr/>
        <a:lstStyle/>
        <a:p>
          <a:r>
            <a:rPr lang="en-GB" sz="2000" dirty="0" err="1"/>
            <a:t>soil_selection</a:t>
          </a:r>
          <a:endParaRPr lang="en-GB" sz="2000" dirty="0"/>
        </a:p>
      </dgm:t>
    </dgm:pt>
    <dgm:pt modelId="{6D230984-2A18-2C42-8F26-005A2AC46B6A}" type="parTrans" cxnId="{0191F073-B925-2047-B980-FC2362EB149A}">
      <dgm:prSet/>
      <dgm:spPr/>
      <dgm:t>
        <a:bodyPr/>
        <a:lstStyle/>
        <a:p>
          <a:endParaRPr lang="en-GB"/>
        </a:p>
      </dgm:t>
    </dgm:pt>
    <dgm:pt modelId="{6BC4151E-4B8F-0842-8823-C27B17976BB3}" type="sibTrans" cxnId="{0191F073-B925-2047-B980-FC2362EB149A}">
      <dgm:prSet/>
      <dgm:spPr/>
      <dgm:t>
        <a:bodyPr/>
        <a:lstStyle/>
        <a:p>
          <a:endParaRPr lang="en-GB"/>
        </a:p>
      </dgm:t>
    </dgm:pt>
    <dgm:pt modelId="{75C53771-A9AF-1A4F-B334-1910B3EE49AC}">
      <dgm:prSet phldrT="[Text]" custT="1"/>
      <dgm:spPr/>
      <dgm:t>
        <a:bodyPr/>
        <a:lstStyle/>
        <a:p>
          <a:r>
            <a:rPr lang="en-GB" sz="2000" dirty="0"/>
            <a:t>checker</a:t>
          </a:r>
          <a:endParaRPr lang="en-GB" sz="800" dirty="0"/>
        </a:p>
      </dgm:t>
    </dgm:pt>
    <dgm:pt modelId="{49AFECD6-9CF0-1841-9653-817E3CA60C17}" type="parTrans" cxnId="{5853D29F-196A-2544-9A31-F38D75940943}">
      <dgm:prSet/>
      <dgm:spPr/>
      <dgm:t>
        <a:bodyPr/>
        <a:lstStyle/>
        <a:p>
          <a:endParaRPr lang="en-GB"/>
        </a:p>
      </dgm:t>
    </dgm:pt>
    <dgm:pt modelId="{428CC642-9E2F-F247-9F6B-6D4FDB8DA25F}" type="sibTrans" cxnId="{5853D29F-196A-2544-9A31-F38D75940943}">
      <dgm:prSet/>
      <dgm:spPr/>
      <dgm:t>
        <a:bodyPr/>
        <a:lstStyle/>
        <a:p>
          <a:endParaRPr lang="en-GB"/>
        </a:p>
      </dgm:t>
    </dgm:pt>
    <dgm:pt modelId="{45DF81CB-56F0-1342-9ED6-C8DE57E26E55}">
      <dgm:prSet phldrT="[Text]"/>
      <dgm:spPr/>
      <dgm:t>
        <a:bodyPr/>
        <a:lstStyle/>
        <a:p>
          <a:r>
            <a:rPr lang="en-GB" dirty="0"/>
            <a:t>Class/Module</a:t>
          </a:r>
        </a:p>
      </dgm:t>
    </dgm:pt>
    <dgm:pt modelId="{BF5A7A9B-F583-E74A-B392-27C6D3221A87}" type="parTrans" cxnId="{4EF4EA0B-D947-6E49-93CC-C054033BBA8C}">
      <dgm:prSet/>
      <dgm:spPr/>
      <dgm:t>
        <a:bodyPr/>
        <a:lstStyle/>
        <a:p>
          <a:endParaRPr lang="en-GB"/>
        </a:p>
      </dgm:t>
    </dgm:pt>
    <dgm:pt modelId="{D172342A-BA11-E646-9848-8CB08DFF0E57}" type="sibTrans" cxnId="{4EF4EA0B-D947-6E49-93CC-C054033BBA8C}">
      <dgm:prSet/>
      <dgm:spPr/>
      <dgm:t>
        <a:bodyPr/>
        <a:lstStyle/>
        <a:p>
          <a:endParaRPr lang="en-GB"/>
        </a:p>
      </dgm:t>
    </dgm:pt>
    <dgm:pt modelId="{4174BA67-530B-C44B-97EB-680F0BAE8C32}">
      <dgm:prSet phldrT="[Text]" custT="1"/>
      <dgm:spPr/>
      <dgm:t>
        <a:bodyPr/>
        <a:lstStyle/>
        <a:p>
          <a:r>
            <a:rPr lang="en-GB" sz="1400" b="1" dirty="0" err="1"/>
            <a:t>Foundation_Definition</a:t>
          </a:r>
          <a:r>
            <a:rPr lang="en-GB" sz="1400" b="1" dirty="0"/>
            <a:t> in </a:t>
          </a:r>
          <a:r>
            <a:rPr lang="en-GB" sz="1400" b="1" dirty="0" err="1"/>
            <a:t>foundation_characteristics.py</a:t>
          </a:r>
          <a:endParaRPr lang="en-GB" sz="1400" b="1" dirty="0"/>
        </a:p>
      </dgm:t>
    </dgm:pt>
    <dgm:pt modelId="{1A7B59BC-3C3F-A141-9F35-AAF5825B65C1}" type="parTrans" cxnId="{0EB307ED-4473-C345-BD1C-FFFE8411340C}">
      <dgm:prSet/>
      <dgm:spPr/>
      <dgm:t>
        <a:bodyPr/>
        <a:lstStyle/>
        <a:p>
          <a:endParaRPr lang="en-GB"/>
        </a:p>
      </dgm:t>
    </dgm:pt>
    <dgm:pt modelId="{5DDA0041-30A6-1246-ACDB-09185CC1AD74}" type="sibTrans" cxnId="{0EB307ED-4473-C345-BD1C-FFFE8411340C}">
      <dgm:prSet/>
      <dgm:spPr/>
      <dgm:t>
        <a:bodyPr/>
        <a:lstStyle/>
        <a:p>
          <a:endParaRPr lang="en-GB"/>
        </a:p>
      </dgm:t>
    </dgm:pt>
    <dgm:pt modelId="{A217A6B3-92B3-CF46-B8F4-D0A4B3E37BE2}">
      <dgm:prSet phldrT="[Text]"/>
      <dgm:spPr/>
      <dgm:t>
        <a:bodyPr/>
        <a:lstStyle/>
        <a:p>
          <a:r>
            <a:rPr lang="en-GB" dirty="0" err="1"/>
            <a:t>installation_clay.py</a:t>
          </a:r>
          <a:endParaRPr lang="en-GB" dirty="0"/>
        </a:p>
        <a:p>
          <a:r>
            <a:rPr lang="en-GB" dirty="0" err="1"/>
            <a:t>Installation_sand.py</a:t>
          </a:r>
          <a:endParaRPr lang="en-GB" dirty="0"/>
        </a:p>
      </dgm:t>
    </dgm:pt>
    <dgm:pt modelId="{F299D4E8-B2D4-A547-8425-D41DB37159DB}" type="parTrans" cxnId="{016B4235-D426-434E-8A13-E0D61DD5126D}">
      <dgm:prSet/>
      <dgm:spPr/>
      <dgm:t>
        <a:bodyPr/>
        <a:lstStyle/>
        <a:p>
          <a:endParaRPr lang="en-GB"/>
        </a:p>
      </dgm:t>
    </dgm:pt>
    <dgm:pt modelId="{6DE4777E-36CB-B74C-93ED-195B09B3F6DF}" type="sibTrans" cxnId="{016B4235-D426-434E-8A13-E0D61DD5126D}">
      <dgm:prSet/>
      <dgm:spPr/>
      <dgm:t>
        <a:bodyPr/>
        <a:lstStyle/>
        <a:p>
          <a:endParaRPr lang="en-GB"/>
        </a:p>
      </dgm:t>
    </dgm:pt>
    <dgm:pt modelId="{31D81C39-B085-6F45-A94B-B5DC026CF868}">
      <dgm:prSet phldrT="[Text]"/>
      <dgm:spPr/>
      <dgm:t>
        <a:bodyPr/>
        <a:lstStyle/>
        <a:p>
          <a:r>
            <a:rPr lang="en-GB" dirty="0" err="1"/>
            <a:t>uplift.py</a:t>
          </a:r>
          <a:endParaRPr lang="en-GB" dirty="0"/>
        </a:p>
      </dgm:t>
    </dgm:pt>
    <dgm:pt modelId="{C7C1EB0A-C869-1D42-8049-CF25F106A6D1}" type="parTrans" cxnId="{6A75BE79-6638-1947-8DD9-1E4F63467CEC}">
      <dgm:prSet/>
      <dgm:spPr/>
      <dgm:t>
        <a:bodyPr/>
        <a:lstStyle/>
        <a:p>
          <a:endParaRPr lang="en-GB"/>
        </a:p>
      </dgm:t>
    </dgm:pt>
    <dgm:pt modelId="{DEB0684D-65AD-D94B-85A5-728D5858D7F9}" type="sibTrans" cxnId="{6A75BE79-6638-1947-8DD9-1E4F63467CEC}">
      <dgm:prSet/>
      <dgm:spPr/>
      <dgm:t>
        <a:bodyPr/>
        <a:lstStyle/>
        <a:p>
          <a:endParaRPr lang="en-GB"/>
        </a:p>
      </dgm:t>
    </dgm:pt>
    <dgm:pt modelId="{1A4F625E-CD3C-5A4D-B1B5-64DA99AFDD1F}">
      <dgm:prSet phldrT="[Text]"/>
      <dgm:spPr/>
      <dgm:t>
        <a:bodyPr/>
        <a:lstStyle/>
        <a:p>
          <a:r>
            <a:rPr lang="en-GB" dirty="0" err="1"/>
            <a:t>soil_properties.py</a:t>
          </a:r>
          <a:endParaRPr lang="en-GB" dirty="0"/>
        </a:p>
      </dgm:t>
    </dgm:pt>
    <dgm:pt modelId="{9597B409-80BB-B045-B02E-24DBC68F0CF8}" type="parTrans" cxnId="{D4676A62-5054-5F44-8055-D7E4D5B34E65}">
      <dgm:prSet/>
      <dgm:spPr/>
      <dgm:t>
        <a:bodyPr/>
        <a:lstStyle/>
        <a:p>
          <a:endParaRPr lang="en-GB"/>
        </a:p>
      </dgm:t>
    </dgm:pt>
    <dgm:pt modelId="{5E91EB43-D1CB-2941-A1BC-FA2EC9438222}" type="sibTrans" cxnId="{D4676A62-5054-5F44-8055-D7E4D5B34E65}">
      <dgm:prSet/>
      <dgm:spPr/>
      <dgm:t>
        <a:bodyPr/>
        <a:lstStyle/>
        <a:p>
          <a:endParaRPr lang="en-GB"/>
        </a:p>
      </dgm:t>
    </dgm:pt>
    <dgm:pt modelId="{16EC41C3-C0C8-8D49-ADE3-4D7FA714BADD}">
      <dgm:prSet phldrT="[Text]"/>
      <dgm:spPr/>
      <dgm:t>
        <a:bodyPr/>
        <a:lstStyle/>
        <a:p>
          <a:r>
            <a:rPr lang="en-GB" dirty="0" err="1"/>
            <a:t>sliding.py</a:t>
          </a:r>
          <a:endParaRPr lang="en-GB" dirty="0"/>
        </a:p>
      </dgm:t>
    </dgm:pt>
    <dgm:pt modelId="{7F10591D-0780-5249-94D6-111D0959736A}" type="parTrans" cxnId="{92E1485F-8F3D-4543-B456-0EA646C4D98D}">
      <dgm:prSet/>
      <dgm:spPr/>
      <dgm:t>
        <a:bodyPr/>
        <a:lstStyle/>
        <a:p>
          <a:endParaRPr lang="en-GB"/>
        </a:p>
      </dgm:t>
    </dgm:pt>
    <dgm:pt modelId="{6CB1822F-ED58-184B-901F-59E97B55C809}" type="sibTrans" cxnId="{92E1485F-8F3D-4543-B456-0EA646C4D98D}">
      <dgm:prSet/>
      <dgm:spPr/>
      <dgm:t>
        <a:bodyPr/>
        <a:lstStyle/>
        <a:p>
          <a:endParaRPr lang="en-GB"/>
        </a:p>
      </dgm:t>
    </dgm:pt>
    <dgm:pt modelId="{68E436F1-302C-6647-99F3-89790C9E3D55}">
      <dgm:prSet phldrT="[Text]"/>
      <dgm:spPr/>
      <dgm:t>
        <a:bodyPr/>
        <a:lstStyle/>
        <a:p>
          <a:r>
            <a:rPr lang="en-GB" dirty="0" err="1"/>
            <a:t>designer.py</a:t>
          </a:r>
          <a:endParaRPr lang="en-GB" dirty="0"/>
        </a:p>
      </dgm:t>
    </dgm:pt>
    <dgm:pt modelId="{D7FB5FB6-C8DA-C644-925C-ECF375C1C851}" type="parTrans" cxnId="{0D831A4F-7871-6A44-9E19-AD62D5BC5AEB}">
      <dgm:prSet/>
      <dgm:spPr/>
      <dgm:t>
        <a:bodyPr/>
        <a:lstStyle/>
        <a:p>
          <a:endParaRPr lang="en-GB"/>
        </a:p>
      </dgm:t>
    </dgm:pt>
    <dgm:pt modelId="{8A5C5A01-8F21-0F4A-8F3C-5BE2EBD96B6D}" type="sibTrans" cxnId="{0D831A4F-7871-6A44-9E19-AD62D5BC5AEB}">
      <dgm:prSet/>
      <dgm:spPr/>
      <dgm:t>
        <a:bodyPr/>
        <a:lstStyle/>
        <a:p>
          <a:endParaRPr lang="en-GB"/>
        </a:p>
      </dgm:t>
    </dgm:pt>
    <dgm:pt modelId="{A5728C93-D311-B546-88F7-E482179CEB18}">
      <dgm:prSet phldrT="[Text]"/>
      <dgm:spPr/>
      <dgm:t>
        <a:bodyPr/>
        <a:lstStyle/>
        <a:p>
          <a:r>
            <a:rPr lang="en-GB" dirty="0" err="1"/>
            <a:t>plot.py</a:t>
          </a:r>
          <a:endParaRPr lang="en-GB" dirty="0"/>
        </a:p>
      </dgm:t>
    </dgm:pt>
    <dgm:pt modelId="{DE702828-FAAA-F94F-BB71-1D1107FFC3E2}" type="parTrans" cxnId="{07C88322-A611-E346-8FD7-D434903A4A88}">
      <dgm:prSet/>
      <dgm:spPr/>
      <dgm:t>
        <a:bodyPr/>
        <a:lstStyle/>
        <a:p>
          <a:endParaRPr lang="en-GB"/>
        </a:p>
      </dgm:t>
    </dgm:pt>
    <dgm:pt modelId="{6E20762D-40F7-2D4E-89E0-028F136356FE}" type="sibTrans" cxnId="{07C88322-A611-E346-8FD7-D434903A4A88}">
      <dgm:prSet/>
      <dgm:spPr/>
      <dgm:t>
        <a:bodyPr/>
        <a:lstStyle/>
        <a:p>
          <a:endParaRPr lang="en-GB"/>
        </a:p>
      </dgm:t>
    </dgm:pt>
    <dgm:pt modelId="{77A36722-2F84-D149-9E9E-6DAC3C7B3BED}">
      <dgm:prSet phldrT="[Text]"/>
      <dgm:spPr/>
      <dgm:t>
        <a:bodyPr/>
        <a:lstStyle/>
        <a:p>
          <a:r>
            <a:rPr lang="en-GB" dirty="0" err="1"/>
            <a:t>bearing_capacity.py</a:t>
          </a:r>
          <a:endParaRPr lang="en-GB" dirty="0"/>
        </a:p>
      </dgm:t>
    </dgm:pt>
    <dgm:pt modelId="{256B8F5D-51FE-BA48-B7AB-BB55C4F15AED}" type="parTrans" cxnId="{29C868CF-F6C0-7848-A443-74C98741A5DE}">
      <dgm:prSet/>
      <dgm:spPr/>
      <dgm:t>
        <a:bodyPr/>
        <a:lstStyle/>
        <a:p>
          <a:endParaRPr lang="en-GB"/>
        </a:p>
      </dgm:t>
    </dgm:pt>
    <dgm:pt modelId="{CDF96C15-6F9B-7B4F-B1BA-2E6CF6DB244B}" type="sibTrans" cxnId="{29C868CF-F6C0-7848-A443-74C98741A5DE}">
      <dgm:prSet/>
      <dgm:spPr/>
      <dgm:t>
        <a:bodyPr/>
        <a:lstStyle/>
        <a:p>
          <a:endParaRPr lang="en-GB"/>
        </a:p>
      </dgm:t>
    </dgm:pt>
    <dgm:pt modelId="{4CE4537E-71FC-7B43-8AE3-933C5F3D83FB}" type="pres">
      <dgm:prSet presAssocID="{E6FD983B-0CFB-A04B-9929-AABEC00688C8}" presName="theList" presStyleCnt="0">
        <dgm:presLayoutVars>
          <dgm:dir/>
          <dgm:animLvl val="lvl"/>
          <dgm:resizeHandles val="exact"/>
        </dgm:presLayoutVars>
      </dgm:prSet>
      <dgm:spPr/>
    </dgm:pt>
    <dgm:pt modelId="{462FB53E-5710-3843-A4CD-1488F8881A66}" type="pres">
      <dgm:prSet presAssocID="{38AF21B5-4CF4-AF48-AABB-89EE5CB7ECED}" presName="compNode" presStyleCnt="0"/>
      <dgm:spPr/>
    </dgm:pt>
    <dgm:pt modelId="{CECEDB6C-8D2D-E840-A38B-94490C6A2B0F}" type="pres">
      <dgm:prSet presAssocID="{38AF21B5-4CF4-AF48-AABB-89EE5CB7ECED}" presName="aNode" presStyleLbl="bgShp" presStyleIdx="0" presStyleCnt="3"/>
      <dgm:spPr/>
    </dgm:pt>
    <dgm:pt modelId="{6C81E4B4-7A77-F544-8D90-F6A5B9FB6537}" type="pres">
      <dgm:prSet presAssocID="{38AF21B5-4CF4-AF48-AABB-89EE5CB7ECED}" presName="textNode" presStyleLbl="bgShp" presStyleIdx="0" presStyleCnt="3"/>
      <dgm:spPr/>
    </dgm:pt>
    <dgm:pt modelId="{911DF2DC-E0F7-F949-B2B3-1BBB3F7F79CB}" type="pres">
      <dgm:prSet presAssocID="{38AF21B5-4CF4-AF48-AABB-89EE5CB7ECED}" presName="compChildNode" presStyleCnt="0"/>
      <dgm:spPr/>
    </dgm:pt>
    <dgm:pt modelId="{33EABCC5-767A-9841-AA96-526715E39EB0}" type="pres">
      <dgm:prSet presAssocID="{38AF21B5-4CF4-AF48-AABB-89EE5CB7ECED}" presName="theInnerList" presStyleCnt="0"/>
      <dgm:spPr/>
    </dgm:pt>
    <dgm:pt modelId="{70F903C1-5480-6841-9178-232FF871A863}" type="pres">
      <dgm:prSet presAssocID="{4D3B358C-44A3-CF4E-B5F4-A979D345D57F}" presName="childNode" presStyleLbl="node1" presStyleIdx="0" presStyleCnt="12">
        <dgm:presLayoutVars>
          <dgm:bulletEnabled val="1"/>
        </dgm:presLayoutVars>
      </dgm:prSet>
      <dgm:spPr/>
    </dgm:pt>
    <dgm:pt modelId="{84C7DB3D-3783-0E4E-BD2F-D1C48768DE3C}" type="pres">
      <dgm:prSet presAssocID="{4D3B358C-44A3-CF4E-B5F4-A979D345D57F}" presName="aSpace2" presStyleCnt="0"/>
      <dgm:spPr/>
    </dgm:pt>
    <dgm:pt modelId="{39383E05-37C3-C34A-9D0B-0BED6D1226A2}" type="pres">
      <dgm:prSet presAssocID="{5D98C8E0-0D29-314E-A1EC-EF438B8C726F}" presName="childNode" presStyleLbl="node1" presStyleIdx="1" presStyleCnt="12">
        <dgm:presLayoutVars>
          <dgm:bulletEnabled val="1"/>
        </dgm:presLayoutVars>
      </dgm:prSet>
      <dgm:spPr/>
    </dgm:pt>
    <dgm:pt modelId="{EE6BB756-63BC-EF4E-BDCE-07885ECBACC9}" type="pres">
      <dgm:prSet presAssocID="{5D98C8E0-0D29-314E-A1EC-EF438B8C726F}" presName="aSpace2" presStyleCnt="0"/>
      <dgm:spPr/>
    </dgm:pt>
    <dgm:pt modelId="{2A7E6A86-56C6-104F-AE08-6CBCAF892D24}" type="pres">
      <dgm:prSet presAssocID="{A217A6B3-92B3-CF46-B8F4-D0A4B3E37BE2}" presName="childNode" presStyleLbl="node1" presStyleIdx="2" presStyleCnt="12">
        <dgm:presLayoutVars>
          <dgm:bulletEnabled val="1"/>
        </dgm:presLayoutVars>
      </dgm:prSet>
      <dgm:spPr/>
    </dgm:pt>
    <dgm:pt modelId="{A706904A-A08B-9F4A-ABFD-7877D88C2F31}" type="pres">
      <dgm:prSet presAssocID="{A217A6B3-92B3-CF46-B8F4-D0A4B3E37BE2}" presName="aSpace2" presStyleCnt="0"/>
      <dgm:spPr/>
    </dgm:pt>
    <dgm:pt modelId="{CB4AD1C5-D482-784D-BE3A-14B51B36A4F2}" type="pres">
      <dgm:prSet presAssocID="{31D81C39-B085-6F45-A94B-B5DC026CF868}" presName="childNode" presStyleLbl="node1" presStyleIdx="3" presStyleCnt="12">
        <dgm:presLayoutVars>
          <dgm:bulletEnabled val="1"/>
        </dgm:presLayoutVars>
      </dgm:prSet>
      <dgm:spPr/>
    </dgm:pt>
    <dgm:pt modelId="{F7E4A3C5-B93C-5142-9CF9-93D908863A29}" type="pres">
      <dgm:prSet presAssocID="{31D81C39-B085-6F45-A94B-B5DC026CF868}" presName="aSpace2" presStyleCnt="0"/>
      <dgm:spPr/>
    </dgm:pt>
    <dgm:pt modelId="{47E39B65-B8B3-E946-BCB7-BD48B7C566F6}" type="pres">
      <dgm:prSet presAssocID="{1A4F625E-CD3C-5A4D-B1B5-64DA99AFDD1F}" presName="childNode" presStyleLbl="node1" presStyleIdx="4" presStyleCnt="12">
        <dgm:presLayoutVars>
          <dgm:bulletEnabled val="1"/>
        </dgm:presLayoutVars>
      </dgm:prSet>
      <dgm:spPr/>
    </dgm:pt>
    <dgm:pt modelId="{D2AF8EA3-9877-C24E-897A-CDEC1AC322C3}" type="pres">
      <dgm:prSet presAssocID="{1A4F625E-CD3C-5A4D-B1B5-64DA99AFDD1F}" presName="aSpace2" presStyleCnt="0"/>
      <dgm:spPr/>
    </dgm:pt>
    <dgm:pt modelId="{1FC2A06F-8DCF-7145-AAF1-A1C360662899}" type="pres">
      <dgm:prSet presAssocID="{16EC41C3-C0C8-8D49-ADE3-4D7FA714BADD}" presName="childNode" presStyleLbl="node1" presStyleIdx="5" presStyleCnt="12">
        <dgm:presLayoutVars>
          <dgm:bulletEnabled val="1"/>
        </dgm:presLayoutVars>
      </dgm:prSet>
      <dgm:spPr/>
    </dgm:pt>
    <dgm:pt modelId="{E94823DD-C404-4A4C-944D-EAA98DE9481F}" type="pres">
      <dgm:prSet presAssocID="{16EC41C3-C0C8-8D49-ADE3-4D7FA714BADD}" presName="aSpace2" presStyleCnt="0"/>
      <dgm:spPr/>
    </dgm:pt>
    <dgm:pt modelId="{E0DC5C3D-2DD9-1D42-B94A-3FECA41D598A}" type="pres">
      <dgm:prSet presAssocID="{77A36722-2F84-D149-9E9E-6DAC3C7B3BED}" presName="childNode" presStyleLbl="node1" presStyleIdx="6" presStyleCnt="12">
        <dgm:presLayoutVars>
          <dgm:bulletEnabled val="1"/>
        </dgm:presLayoutVars>
      </dgm:prSet>
      <dgm:spPr/>
    </dgm:pt>
    <dgm:pt modelId="{49BC6833-91FE-BC44-991E-F7E3ED37A481}" type="pres">
      <dgm:prSet presAssocID="{77A36722-2F84-D149-9E9E-6DAC3C7B3BED}" presName="aSpace2" presStyleCnt="0"/>
      <dgm:spPr/>
    </dgm:pt>
    <dgm:pt modelId="{07A5F472-7B1A-BF40-8F15-EADA286D9383}" type="pres">
      <dgm:prSet presAssocID="{68E436F1-302C-6647-99F3-89790C9E3D55}" presName="childNode" presStyleLbl="node1" presStyleIdx="7" presStyleCnt="12">
        <dgm:presLayoutVars>
          <dgm:bulletEnabled val="1"/>
        </dgm:presLayoutVars>
      </dgm:prSet>
      <dgm:spPr/>
    </dgm:pt>
    <dgm:pt modelId="{35FC89AD-D0DD-B447-90DF-66250CB7ADF3}" type="pres">
      <dgm:prSet presAssocID="{68E436F1-302C-6647-99F3-89790C9E3D55}" presName="aSpace2" presStyleCnt="0"/>
      <dgm:spPr/>
    </dgm:pt>
    <dgm:pt modelId="{469554BB-3078-4542-9F19-9659BA4989C9}" type="pres">
      <dgm:prSet presAssocID="{A5728C93-D311-B546-88F7-E482179CEB18}" presName="childNode" presStyleLbl="node1" presStyleIdx="8" presStyleCnt="12">
        <dgm:presLayoutVars>
          <dgm:bulletEnabled val="1"/>
        </dgm:presLayoutVars>
      </dgm:prSet>
      <dgm:spPr/>
    </dgm:pt>
    <dgm:pt modelId="{9578CAE4-8DEC-2E43-BA5F-AECE8A4DEAF8}" type="pres">
      <dgm:prSet presAssocID="{38AF21B5-4CF4-AF48-AABB-89EE5CB7ECED}" presName="aSpace" presStyleCnt="0"/>
      <dgm:spPr/>
    </dgm:pt>
    <dgm:pt modelId="{5572C94E-E28E-FB44-B091-D3010B254342}" type="pres">
      <dgm:prSet presAssocID="{2E5E8456-0230-C74F-926F-F3EDC7FB585E}" presName="compNode" presStyleCnt="0"/>
      <dgm:spPr/>
    </dgm:pt>
    <dgm:pt modelId="{EF8858C2-4CAA-9142-AF04-07B8C362AA8D}" type="pres">
      <dgm:prSet presAssocID="{2E5E8456-0230-C74F-926F-F3EDC7FB585E}" presName="aNode" presStyleLbl="bgShp" presStyleIdx="1" presStyleCnt="3"/>
      <dgm:spPr/>
    </dgm:pt>
    <dgm:pt modelId="{77BEAB4E-DFD5-054A-B36A-D76D0BCDC1A4}" type="pres">
      <dgm:prSet presAssocID="{2E5E8456-0230-C74F-926F-F3EDC7FB585E}" presName="textNode" presStyleLbl="bgShp" presStyleIdx="1" presStyleCnt="3"/>
      <dgm:spPr/>
    </dgm:pt>
    <dgm:pt modelId="{502D6C9E-2093-2748-9929-576E33EB0A18}" type="pres">
      <dgm:prSet presAssocID="{2E5E8456-0230-C74F-926F-F3EDC7FB585E}" presName="compChildNode" presStyleCnt="0"/>
      <dgm:spPr/>
    </dgm:pt>
    <dgm:pt modelId="{60B73208-A950-AF40-A42A-FCB6895418CC}" type="pres">
      <dgm:prSet presAssocID="{2E5E8456-0230-C74F-926F-F3EDC7FB585E}" presName="theInnerList" presStyleCnt="0"/>
      <dgm:spPr/>
    </dgm:pt>
    <dgm:pt modelId="{5DB4BAC7-F892-8041-A209-6D8694773644}" type="pres">
      <dgm:prSet presAssocID="{1CE68E0E-AF41-0642-BD08-C8231907DD7E}" presName="childNode" presStyleLbl="node1" presStyleIdx="9" presStyleCnt="12">
        <dgm:presLayoutVars>
          <dgm:bulletEnabled val="1"/>
        </dgm:presLayoutVars>
      </dgm:prSet>
      <dgm:spPr/>
    </dgm:pt>
    <dgm:pt modelId="{32FA9A0C-8815-E541-BC6D-ABF580D75F50}" type="pres">
      <dgm:prSet presAssocID="{1CE68E0E-AF41-0642-BD08-C8231907DD7E}" presName="aSpace2" presStyleCnt="0"/>
      <dgm:spPr/>
    </dgm:pt>
    <dgm:pt modelId="{B023E7A0-B1B3-2746-BFF2-65288877FB2D}" type="pres">
      <dgm:prSet presAssocID="{75C53771-A9AF-1A4F-B334-1910B3EE49AC}" presName="childNode" presStyleLbl="node1" presStyleIdx="10" presStyleCnt="12">
        <dgm:presLayoutVars>
          <dgm:bulletEnabled val="1"/>
        </dgm:presLayoutVars>
      </dgm:prSet>
      <dgm:spPr/>
    </dgm:pt>
    <dgm:pt modelId="{8A59D9A2-F411-BE4A-AFE1-D26AF7AA46E6}" type="pres">
      <dgm:prSet presAssocID="{2E5E8456-0230-C74F-926F-F3EDC7FB585E}" presName="aSpace" presStyleCnt="0"/>
      <dgm:spPr/>
    </dgm:pt>
    <dgm:pt modelId="{D9979F70-5E21-0942-BFAC-D3B7807C386E}" type="pres">
      <dgm:prSet presAssocID="{45DF81CB-56F0-1342-9ED6-C8DE57E26E55}" presName="compNode" presStyleCnt="0"/>
      <dgm:spPr/>
    </dgm:pt>
    <dgm:pt modelId="{75AB9DEF-41F5-DA4F-8957-17F2DF60F7F9}" type="pres">
      <dgm:prSet presAssocID="{45DF81CB-56F0-1342-9ED6-C8DE57E26E55}" presName="aNode" presStyleLbl="bgShp" presStyleIdx="2" presStyleCnt="3"/>
      <dgm:spPr/>
    </dgm:pt>
    <dgm:pt modelId="{E8C15C72-6D0C-F84F-BA16-E8290B883B5B}" type="pres">
      <dgm:prSet presAssocID="{45DF81CB-56F0-1342-9ED6-C8DE57E26E55}" presName="textNode" presStyleLbl="bgShp" presStyleIdx="2" presStyleCnt="3"/>
      <dgm:spPr/>
    </dgm:pt>
    <dgm:pt modelId="{98E5DC5C-57D0-574A-B6D4-096CB571A4CA}" type="pres">
      <dgm:prSet presAssocID="{45DF81CB-56F0-1342-9ED6-C8DE57E26E55}" presName="compChildNode" presStyleCnt="0"/>
      <dgm:spPr/>
    </dgm:pt>
    <dgm:pt modelId="{8D5DCA08-E9B7-7B4B-8774-8EE4317E073E}" type="pres">
      <dgm:prSet presAssocID="{45DF81CB-56F0-1342-9ED6-C8DE57E26E55}" presName="theInnerList" presStyleCnt="0"/>
      <dgm:spPr/>
    </dgm:pt>
    <dgm:pt modelId="{3420D42D-F68C-C942-AABB-7C360DF8C72D}" type="pres">
      <dgm:prSet presAssocID="{4174BA67-530B-C44B-97EB-680F0BAE8C32}" presName="childNode" presStyleLbl="node1" presStyleIdx="11" presStyleCnt="12" custScaleX="115250" custScaleY="49441">
        <dgm:presLayoutVars>
          <dgm:bulletEnabled val="1"/>
        </dgm:presLayoutVars>
      </dgm:prSet>
      <dgm:spPr/>
    </dgm:pt>
  </dgm:ptLst>
  <dgm:cxnLst>
    <dgm:cxn modelId="{4EF4EA0B-D947-6E49-93CC-C054033BBA8C}" srcId="{E6FD983B-0CFB-A04B-9929-AABEC00688C8}" destId="{45DF81CB-56F0-1342-9ED6-C8DE57E26E55}" srcOrd="2" destOrd="0" parTransId="{BF5A7A9B-F583-E74A-B392-27C6D3221A87}" sibTransId="{D172342A-BA11-E646-9848-8CB08DFF0E57}"/>
    <dgm:cxn modelId="{98D6800D-CE36-E042-86BA-109E22E03C2B}" type="presOf" srcId="{E6FD983B-0CFB-A04B-9929-AABEC00688C8}" destId="{4CE4537E-71FC-7B43-8AE3-933C5F3D83FB}" srcOrd="0" destOrd="0" presId="urn:microsoft.com/office/officeart/2005/8/layout/lProcess2"/>
    <dgm:cxn modelId="{5DC4B21A-5ACE-EF43-B961-0EFC2F229A2A}" type="presOf" srcId="{4174BA67-530B-C44B-97EB-680F0BAE8C32}" destId="{3420D42D-F68C-C942-AABB-7C360DF8C72D}" srcOrd="0" destOrd="0" presId="urn:microsoft.com/office/officeart/2005/8/layout/lProcess2"/>
    <dgm:cxn modelId="{07C88322-A611-E346-8FD7-D434903A4A88}" srcId="{38AF21B5-4CF4-AF48-AABB-89EE5CB7ECED}" destId="{A5728C93-D311-B546-88F7-E482179CEB18}" srcOrd="8" destOrd="0" parTransId="{DE702828-FAAA-F94F-BB71-1D1107FFC3E2}" sibTransId="{6E20762D-40F7-2D4E-89E0-028F136356FE}"/>
    <dgm:cxn modelId="{50F5E924-0C89-C442-AE7A-713A134C782D}" type="presOf" srcId="{A217A6B3-92B3-CF46-B8F4-D0A4B3E37BE2}" destId="{2A7E6A86-56C6-104F-AE08-6CBCAF892D24}" srcOrd="0" destOrd="0" presId="urn:microsoft.com/office/officeart/2005/8/layout/lProcess2"/>
    <dgm:cxn modelId="{016B4235-D426-434E-8A13-E0D61DD5126D}" srcId="{38AF21B5-4CF4-AF48-AABB-89EE5CB7ECED}" destId="{A217A6B3-92B3-CF46-B8F4-D0A4B3E37BE2}" srcOrd="2" destOrd="0" parTransId="{F299D4E8-B2D4-A547-8425-D41DB37159DB}" sibTransId="{6DE4777E-36CB-B74C-93ED-195B09B3F6DF}"/>
    <dgm:cxn modelId="{6125D24E-D6AB-1548-84CF-BFC77BFB2378}" srcId="{E6FD983B-0CFB-A04B-9929-AABEC00688C8}" destId="{2E5E8456-0230-C74F-926F-F3EDC7FB585E}" srcOrd="1" destOrd="0" parTransId="{9655DC7C-EE1B-D342-88C0-04F1CA8A6CAA}" sibTransId="{FB6016B2-C337-0945-A214-7C8E346305D1}"/>
    <dgm:cxn modelId="{0D831A4F-7871-6A44-9E19-AD62D5BC5AEB}" srcId="{38AF21B5-4CF4-AF48-AABB-89EE5CB7ECED}" destId="{68E436F1-302C-6647-99F3-89790C9E3D55}" srcOrd="7" destOrd="0" parTransId="{D7FB5FB6-C8DA-C644-925C-ECF375C1C851}" sibTransId="{8A5C5A01-8F21-0F4A-8F3C-5BE2EBD96B6D}"/>
    <dgm:cxn modelId="{C2B00E59-CF43-5246-8A78-E2BDC1CB8DE9}" type="presOf" srcId="{45DF81CB-56F0-1342-9ED6-C8DE57E26E55}" destId="{75AB9DEF-41F5-DA4F-8957-17F2DF60F7F9}" srcOrd="0" destOrd="0" presId="urn:microsoft.com/office/officeart/2005/8/layout/lProcess2"/>
    <dgm:cxn modelId="{92E1485F-8F3D-4543-B456-0EA646C4D98D}" srcId="{38AF21B5-4CF4-AF48-AABB-89EE5CB7ECED}" destId="{16EC41C3-C0C8-8D49-ADE3-4D7FA714BADD}" srcOrd="5" destOrd="0" parTransId="{7F10591D-0780-5249-94D6-111D0959736A}" sibTransId="{6CB1822F-ED58-184B-901F-59E97B55C809}"/>
    <dgm:cxn modelId="{D4676A62-5054-5F44-8055-D7E4D5B34E65}" srcId="{38AF21B5-4CF4-AF48-AABB-89EE5CB7ECED}" destId="{1A4F625E-CD3C-5A4D-B1B5-64DA99AFDD1F}" srcOrd="4" destOrd="0" parTransId="{9597B409-80BB-B045-B02E-24DBC68F0CF8}" sibTransId="{5E91EB43-D1CB-2941-A1BC-FA2EC9438222}"/>
    <dgm:cxn modelId="{23464867-1BE0-2B48-9FD4-480575B3A1CC}" type="presOf" srcId="{5D98C8E0-0D29-314E-A1EC-EF438B8C726F}" destId="{39383E05-37C3-C34A-9D0B-0BED6D1226A2}" srcOrd="0" destOrd="0" presId="urn:microsoft.com/office/officeart/2005/8/layout/lProcess2"/>
    <dgm:cxn modelId="{4E78CE6B-642B-E145-B9C8-2D3E5094C922}" type="presOf" srcId="{38AF21B5-4CF4-AF48-AABB-89EE5CB7ECED}" destId="{CECEDB6C-8D2D-E840-A38B-94490C6A2B0F}" srcOrd="0" destOrd="0" presId="urn:microsoft.com/office/officeart/2005/8/layout/lProcess2"/>
    <dgm:cxn modelId="{F889026F-545B-194E-9F6E-49BDD6F114D8}" type="presOf" srcId="{77A36722-2F84-D149-9E9E-6DAC3C7B3BED}" destId="{E0DC5C3D-2DD9-1D42-B94A-3FECA41D598A}" srcOrd="0" destOrd="0" presId="urn:microsoft.com/office/officeart/2005/8/layout/lProcess2"/>
    <dgm:cxn modelId="{0191F073-B925-2047-B980-FC2362EB149A}" srcId="{2E5E8456-0230-C74F-926F-F3EDC7FB585E}" destId="{1CE68E0E-AF41-0642-BD08-C8231907DD7E}" srcOrd="0" destOrd="0" parTransId="{6D230984-2A18-2C42-8F26-005A2AC46B6A}" sibTransId="{6BC4151E-4B8F-0842-8823-C27B17976BB3}"/>
    <dgm:cxn modelId="{39818C76-FE84-6442-A987-D1C385BB11B3}" type="presOf" srcId="{A5728C93-D311-B546-88F7-E482179CEB18}" destId="{469554BB-3078-4542-9F19-9659BA4989C9}" srcOrd="0" destOrd="0" presId="urn:microsoft.com/office/officeart/2005/8/layout/lProcess2"/>
    <dgm:cxn modelId="{6A75BE79-6638-1947-8DD9-1E4F63467CEC}" srcId="{38AF21B5-4CF4-AF48-AABB-89EE5CB7ECED}" destId="{31D81C39-B085-6F45-A94B-B5DC026CF868}" srcOrd="3" destOrd="0" parTransId="{C7C1EB0A-C869-1D42-8049-CF25F106A6D1}" sibTransId="{DEB0684D-65AD-D94B-85A5-728D5858D7F9}"/>
    <dgm:cxn modelId="{CD4C187D-1E0F-BF4B-9A00-EAC387E2F291}" srcId="{38AF21B5-4CF4-AF48-AABB-89EE5CB7ECED}" destId="{5D98C8E0-0D29-314E-A1EC-EF438B8C726F}" srcOrd="1" destOrd="0" parTransId="{67DAE839-D630-9A44-B65E-CEE41DCD3438}" sibTransId="{81A0C356-E513-B64E-9EE4-8F3D3EA96DC5}"/>
    <dgm:cxn modelId="{50F8A17E-9692-D94B-9CCD-5DE26E495ADF}" type="presOf" srcId="{75C53771-A9AF-1A4F-B334-1910B3EE49AC}" destId="{B023E7A0-B1B3-2746-BFF2-65288877FB2D}" srcOrd="0" destOrd="0" presId="urn:microsoft.com/office/officeart/2005/8/layout/lProcess2"/>
    <dgm:cxn modelId="{F9D5FA8C-1500-E64D-A09A-85731A169753}" type="presOf" srcId="{31D81C39-B085-6F45-A94B-B5DC026CF868}" destId="{CB4AD1C5-D482-784D-BE3A-14B51B36A4F2}" srcOrd="0" destOrd="0" presId="urn:microsoft.com/office/officeart/2005/8/layout/lProcess2"/>
    <dgm:cxn modelId="{52C17C8F-1AAA-EB41-BBC6-A79C54E6B33F}" type="presOf" srcId="{38AF21B5-4CF4-AF48-AABB-89EE5CB7ECED}" destId="{6C81E4B4-7A77-F544-8D90-F6A5B9FB6537}" srcOrd="1" destOrd="0" presId="urn:microsoft.com/office/officeart/2005/8/layout/lProcess2"/>
    <dgm:cxn modelId="{9BA01796-D12E-BD4A-B0BA-82A3EB706A88}" type="presOf" srcId="{16EC41C3-C0C8-8D49-ADE3-4D7FA714BADD}" destId="{1FC2A06F-8DCF-7145-AAF1-A1C360662899}" srcOrd="0" destOrd="0" presId="urn:microsoft.com/office/officeart/2005/8/layout/lProcess2"/>
    <dgm:cxn modelId="{5853D29F-196A-2544-9A31-F38D75940943}" srcId="{2E5E8456-0230-C74F-926F-F3EDC7FB585E}" destId="{75C53771-A9AF-1A4F-B334-1910B3EE49AC}" srcOrd="1" destOrd="0" parTransId="{49AFECD6-9CF0-1841-9653-817E3CA60C17}" sibTransId="{428CC642-9E2F-F247-9F6B-6D4FDB8DA25F}"/>
    <dgm:cxn modelId="{C19137A0-5EC3-C841-AB1A-831FFFDF46CD}" type="presOf" srcId="{4D3B358C-44A3-CF4E-B5F4-A979D345D57F}" destId="{70F903C1-5480-6841-9178-232FF871A863}" srcOrd="0" destOrd="0" presId="urn:microsoft.com/office/officeart/2005/8/layout/lProcess2"/>
    <dgm:cxn modelId="{106678A0-52E7-D546-AAFB-86BADF4777B5}" type="presOf" srcId="{2E5E8456-0230-C74F-926F-F3EDC7FB585E}" destId="{77BEAB4E-DFD5-054A-B36A-D76D0BCDC1A4}" srcOrd="1" destOrd="0" presId="urn:microsoft.com/office/officeart/2005/8/layout/lProcess2"/>
    <dgm:cxn modelId="{56DCD4A0-31CB-A340-8BDB-68F9CB364737}" srcId="{E6FD983B-0CFB-A04B-9929-AABEC00688C8}" destId="{38AF21B5-4CF4-AF48-AABB-89EE5CB7ECED}" srcOrd="0" destOrd="0" parTransId="{061D24DE-630A-5045-9FB4-49E741CCBC67}" sibTransId="{F52ECA4E-A2B3-C74B-B242-F29AF4AB7F93}"/>
    <dgm:cxn modelId="{7FD006AF-6CA8-5B4E-8AF1-C0372AB56790}" srcId="{38AF21B5-4CF4-AF48-AABB-89EE5CB7ECED}" destId="{4D3B358C-44A3-CF4E-B5F4-A979D345D57F}" srcOrd="0" destOrd="0" parTransId="{23A79EAE-4D5E-8B4A-95B7-062A9FFCAD03}" sibTransId="{385A65C9-5C61-C446-88D7-871BEC76C97D}"/>
    <dgm:cxn modelId="{03266ECB-4AC7-F346-B18C-64FCCC22616F}" type="presOf" srcId="{1A4F625E-CD3C-5A4D-B1B5-64DA99AFDD1F}" destId="{47E39B65-B8B3-E946-BCB7-BD48B7C566F6}" srcOrd="0" destOrd="0" presId="urn:microsoft.com/office/officeart/2005/8/layout/lProcess2"/>
    <dgm:cxn modelId="{29C868CF-F6C0-7848-A443-74C98741A5DE}" srcId="{38AF21B5-4CF4-AF48-AABB-89EE5CB7ECED}" destId="{77A36722-2F84-D149-9E9E-6DAC3C7B3BED}" srcOrd="6" destOrd="0" parTransId="{256B8F5D-51FE-BA48-B7AB-BB55C4F15AED}" sibTransId="{CDF96C15-6F9B-7B4F-B1BA-2E6CF6DB244B}"/>
    <dgm:cxn modelId="{C73630DB-0DCC-F24F-BB4E-2AA18C7EBD54}" type="presOf" srcId="{45DF81CB-56F0-1342-9ED6-C8DE57E26E55}" destId="{E8C15C72-6D0C-F84F-BA16-E8290B883B5B}" srcOrd="1" destOrd="0" presId="urn:microsoft.com/office/officeart/2005/8/layout/lProcess2"/>
    <dgm:cxn modelId="{44CACBE0-2BF0-124A-A90C-3FE724D56C02}" type="presOf" srcId="{1CE68E0E-AF41-0642-BD08-C8231907DD7E}" destId="{5DB4BAC7-F892-8041-A209-6D8694773644}" srcOrd="0" destOrd="0" presId="urn:microsoft.com/office/officeart/2005/8/layout/lProcess2"/>
    <dgm:cxn modelId="{0EB307ED-4473-C345-BD1C-FFFE8411340C}" srcId="{45DF81CB-56F0-1342-9ED6-C8DE57E26E55}" destId="{4174BA67-530B-C44B-97EB-680F0BAE8C32}" srcOrd="0" destOrd="0" parTransId="{1A7B59BC-3C3F-A141-9F35-AAF5825B65C1}" sibTransId="{5DDA0041-30A6-1246-ACDB-09185CC1AD74}"/>
    <dgm:cxn modelId="{320630EF-6C01-7242-A246-80416BF5AF89}" type="presOf" srcId="{68E436F1-302C-6647-99F3-89790C9E3D55}" destId="{07A5F472-7B1A-BF40-8F15-EADA286D9383}" srcOrd="0" destOrd="0" presId="urn:microsoft.com/office/officeart/2005/8/layout/lProcess2"/>
    <dgm:cxn modelId="{D24A3DF2-FAFF-224F-8CC1-51C1CF617114}" type="presOf" srcId="{2E5E8456-0230-C74F-926F-F3EDC7FB585E}" destId="{EF8858C2-4CAA-9142-AF04-07B8C362AA8D}" srcOrd="0" destOrd="0" presId="urn:microsoft.com/office/officeart/2005/8/layout/lProcess2"/>
    <dgm:cxn modelId="{C0100F36-97ED-5842-AEAF-201E03ABE63E}" type="presParOf" srcId="{4CE4537E-71FC-7B43-8AE3-933C5F3D83FB}" destId="{462FB53E-5710-3843-A4CD-1488F8881A66}" srcOrd="0" destOrd="0" presId="urn:microsoft.com/office/officeart/2005/8/layout/lProcess2"/>
    <dgm:cxn modelId="{79CE113C-D64C-DD4F-A3B1-8E8A60AC4D00}" type="presParOf" srcId="{462FB53E-5710-3843-A4CD-1488F8881A66}" destId="{CECEDB6C-8D2D-E840-A38B-94490C6A2B0F}" srcOrd="0" destOrd="0" presId="urn:microsoft.com/office/officeart/2005/8/layout/lProcess2"/>
    <dgm:cxn modelId="{3AE10B86-4CAA-F148-9CB0-7BBEB2000913}" type="presParOf" srcId="{462FB53E-5710-3843-A4CD-1488F8881A66}" destId="{6C81E4B4-7A77-F544-8D90-F6A5B9FB6537}" srcOrd="1" destOrd="0" presId="urn:microsoft.com/office/officeart/2005/8/layout/lProcess2"/>
    <dgm:cxn modelId="{9B62BE6D-1EBA-724C-9D2C-EF6E6F7A65C4}" type="presParOf" srcId="{462FB53E-5710-3843-A4CD-1488F8881A66}" destId="{911DF2DC-E0F7-F949-B2B3-1BBB3F7F79CB}" srcOrd="2" destOrd="0" presId="urn:microsoft.com/office/officeart/2005/8/layout/lProcess2"/>
    <dgm:cxn modelId="{F371ED57-45BA-3746-ADBA-CF861BEF9B3A}" type="presParOf" srcId="{911DF2DC-E0F7-F949-B2B3-1BBB3F7F79CB}" destId="{33EABCC5-767A-9841-AA96-526715E39EB0}" srcOrd="0" destOrd="0" presId="urn:microsoft.com/office/officeart/2005/8/layout/lProcess2"/>
    <dgm:cxn modelId="{45E73708-9F90-B040-A626-144F5345228D}" type="presParOf" srcId="{33EABCC5-767A-9841-AA96-526715E39EB0}" destId="{70F903C1-5480-6841-9178-232FF871A863}" srcOrd="0" destOrd="0" presId="urn:microsoft.com/office/officeart/2005/8/layout/lProcess2"/>
    <dgm:cxn modelId="{6E90EE6A-05CE-7943-9EA3-FB356FCF1F70}" type="presParOf" srcId="{33EABCC5-767A-9841-AA96-526715E39EB0}" destId="{84C7DB3D-3783-0E4E-BD2F-D1C48768DE3C}" srcOrd="1" destOrd="0" presId="urn:microsoft.com/office/officeart/2005/8/layout/lProcess2"/>
    <dgm:cxn modelId="{1A3316B4-3C74-9C4E-9204-921EFAD56671}" type="presParOf" srcId="{33EABCC5-767A-9841-AA96-526715E39EB0}" destId="{39383E05-37C3-C34A-9D0B-0BED6D1226A2}" srcOrd="2" destOrd="0" presId="urn:microsoft.com/office/officeart/2005/8/layout/lProcess2"/>
    <dgm:cxn modelId="{486C0CD1-2B85-DE47-954D-3A1406B711F1}" type="presParOf" srcId="{33EABCC5-767A-9841-AA96-526715E39EB0}" destId="{EE6BB756-63BC-EF4E-BDCE-07885ECBACC9}" srcOrd="3" destOrd="0" presId="urn:microsoft.com/office/officeart/2005/8/layout/lProcess2"/>
    <dgm:cxn modelId="{E62D0923-29E3-7A4C-B739-74A11AD67DD4}" type="presParOf" srcId="{33EABCC5-767A-9841-AA96-526715E39EB0}" destId="{2A7E6A86-56C6-104F-AE08-6CBCAF892D24}" srcOrd="4" destOrd="0" presId="urn:microsoft.com/office/officeart/2005/8/layout/lProcess2"/>
    <dgm:cxn modelId="{576992E0-33EB-5447-B1AF-0D678D6F637C}" type="presParOf" srcId="{33EABCC5-767A-9841-AA96-526715E39EB0}" destId="{A706904A-A08B-9F4A-ABFD-7877D88C2F31}" srcOrd="5" destOrd="0" presId="urn:microsoft.com/office/officeart/2005/8/layout/lProcess2"/>
    <dgm:cxn modelId="{6C89E810-1A71-674A-AF91-F87309A309D4}" type="presParOf" srcId="{33EABCC5-767A-9841-AA96-526715E39EB0}" destId="{CB4AD1C5-D482-784D-BE3A-14B51B36A4F2}" srcOrd="6" destOrd="0" presId="urn:microsoft.com/office/officeart/2005/8/layout/lProcess2"/>
    <dgm:cxn modelId="{3DAA99E5-5D8D-CC48-B6A3-F7DBC13F6FE2}" type="presParOf" srcId="{33EABCC5-767A-9841-AA96-526715E39EB0}" destId="{F7E4A3C5-B93C-5142-9CF9-93D908863A29}" srcOrd="7" destOrd="0" presId="urn:microsoft.com/office/officeart/2005/8/layout/lProcess2"/>
    <dgm:cxn modelId="{CA0F889D-CB40-9646-A313-08A79845CB77}" type="presParOf" srcId="{33EABCC5-767A-9841-AA96-526715E39EB0}" destId="{47E39B65-B8B3-E946-BCB7-BD48B7C566F6}" srcOrd="8" destOrd="0" presId="urn:microsoft.com/office/officeart/2005/8/layout/lProcess2"/>
    <dgm:cxn modelId="{5832C0A2-2485-0647-A372-1226CE5B32E0}" type="presParOf" srcId="{33EABCC5-767A-9841-AA96-526715E39EB0}" destId="{D2AF8EA3-9877-C24E-897A-CDEC1AC322C3}" srcOrd="9" destOrd="0" presId="urn:microsoft.com/office/officeart/2005/8/layout/lProcess2"/>
    <dgm:cxn modelId="{35AB4EB4-8FF4-9943-8559-B45397D256D2}" type="presParOf" srcId="{33EABCC5-767A-9841-AA96-526715E39EB0}" destId="{1FC2A06F-8DCF-7145-AAF1-A1C360662899}" srcOrd="10" destOrd="0" presId="urn:microsoft.com/office/officeart/2005/8/layout/lProcess2"/>
    <dgm:cxn modelId="{551D8D5E-41BD-EB47-BAAC-6E4963C5F6B0}" type="presParOf" srcId="{33EABCC5-767A-9841-AA96-526715E39EB0}" destId="{E94823DD-C404-4A4C-944D-EAA98DE9481F}" srcOrd="11" destOrd="0" presId="urn:microsoft.com/office/officeart/2005/8/layout/lProcess2"/>
    <dgm:cxn modelId="{DB890105-E2D0-8042-8D7A-2FD612935772}" type="presParOf" srcId="{33EABCC5-767A-9841-AA96-526715E39EB0}" destId="{E0DC5C3D-2DD9-1D42-B94A-3FECA41D598A}" srcOrd="12" destOrd="0" presId="urn:microsoft.com/office/officeart/2005/8/layout/lProcess2"/>
    <dgm:cxn modelId="{AA4D0E69-DD03-A649-9BA7-7F2C1AAA76F5}" type="presParOf" srcId="{33EABCC5-767A-9841-AA96-526715E39EB0}" destId="{49BC6833-91FE-BC44-991E-F7E3ED37A481}" srcOrd="13" destOrd="0" presId="urn:microsoft.com/office/officeart/2005/8/layout/lProcess2"/>
    <dgm:cxn modelId="{D1B71E27-915E-BA4D-9243-40C19D809DA1}" type="presParOf" srcId="{33EABCC5-767A-9841-AA96-526715E39EB0}" destId="{07A5F472-7B1A-BF40-8F15-EADA286D9383}" srcOrd="14" destOrd="0" presId="urn:microsoft.com/office/officeart/2005/8/layout/lProcess2"/>
    <dgm:cxn modelId="{C1B04DAF-00CC-4E45-9049-AA148AB12A2B}" type="presParOf" srcId="{33EABCC5-767A-9841-AA96-526715E39EB0}" destId="{35FC89AD-D0DD-B447-90DF-66250CB7ADF3}" srcOrd="15" destOrd="0" presId="urn:microsoft.com/office/officeart/2005/8/layout/lProcess2"/>
    <dgm:cxn modelId="{828D5594-D551-6B49-902F-8374FC04DDBD}" type="presParOf" srcId="{33EABCC5-767A-9841-AA96-526715E39EB0}" destId="{469554BB-3078-4542-9F19-9659BA4989C9}" srcOrd="16" destOrd="0" presId="urn:microsoft.com/office/officeart/2005/8/layout/lProcess2"/>
    <dgm:cxn modelId="{47889164-9906-3940-95A2-6CC216F922C2}" type="presParOf" srcId="{4CE4537E-71FC-7B43-8AE3-933C5F3D83FB}" destId="{9578CAE4-8DEC-2E43-BA5F-AECE8A4DEAF8}" srcOrd="1" destOrd="0" presId="urn:microsoft.com/office/officeart/2005/8/layout/lProcess2"/>
    <dgm:cxn modelId="{CF2B99DF-7752-5647-9DC0-C25080B8C9D3}" type="presParOf" srcId="{4CE4537E-71FC-7B43-8AE3-933C5F3D83FB}" destId="{5572C94E-E28E-FB44-B091-D3010B254342}" srcOrd="2" destOrd="0" presId="urn:microsoft.com/office/officeart/2005/8/layout/lProcess2"/>
    <dgm:cxn modelId="{F958D7EA-7473-4C46-93C8-704700645191}" type="presParOf" srcId="{5572C94E-E28E-FB44-B091-D3010B254342}" destId="{EF8858C2-4CAA-9142-AF04-07B8C362AA8D}" srcOrd="0" destOrd="0" presId="urn:microsoft.com/office/officeart/2005/8/layout/lProcess2"/>
    <dgm:cxn modelId="{8D403402-203A-434B-8C06-206311B8FDE9}" type="presParOf" srcId="{5572C94E-E28E-FB44-B091-D3010B254342}" destId="{77BEAB4E-DFD5-054A-B36A-D76D0BCDC1A4}" srcOrd="1" destOrd="0" presId="urn:microsoft.com/office/officeart/2005/8/layout/lProcess2"/>
    <dgm:cxn modelId="{6DDBAD88-90E9-D94A-92E5-4989C111152A}" type="presParOf" srcId="{5572C94E-E28E-FB44-B091-D3010B254342}" destId="{502D6C9E-2093-2748-9929-576E33EB0A18}" srcOrd="2" destOrd="0" presId="urn:microsoft.com/office/officeart/2005/8/layout/lProcess2"/>
    <dgm:cxn modelId="{3337C9DC-A76E-ED47-B096-6B12DAD0BBB7}" type="presParOf" srcId="{502D6C9E-2093-2748-9929-576E33EB0A18}" destId="{60B73208-A950-AF40-A42A-FCB6895418CC}" srcOrd="0" destOrd="0" presId="urn:microsoft.com/office/officeart/2005/8/layout/lProcess2"/>
    <dgm:cxn modelId="{BC0A47D4-0634-8947-9872-7E8D8EA79D47}" type="presParOf" srcId="{60B73208-A950-AF40-A42A-FCB6895418CC}" destId="{5DB4BAC7-F892-8041-A209-6D8694773644}" srcOrd="0" destOrd="0" presId="urn:microsoft.com/office/officeart/2005/8/layout/lProcess2"/>
    <dgm:cxn modelId="{0B2C63E9-21AB-9140-9C6A-50B9F2AE5745}" type="presParOf" srcId="{60B73208-A950-AF40-A42A-FCB6895418CC}" destId="{32FA9A0C-8815-E541-BC6D-ABF580D75F50}" srcOrd="1" destOrd="0" presId="urn:microsoft.com/office/officeart/2005/8/layout/lProcess2"/>
    <dgm:cxn modelId="{805AF678-FA73-024E-B2E4-D5E2DEC5379C}" type="presParOf" srcId="{60B73208-A950-AF40-A42A-FCB6895418CC}" destId="{B023E7A0-B1B3-2746-BFF2-65288877FB2D}" srcOrd="2" destOrd="0" presId="urn:microsoft.com/office/officeart/2005/8/layout/lProcess2"/>
    <dgm:cxn modelId="{CABC72F1-3EE4-3F41-A387-856B99D6698F}" type="presParOf" srcId="{4CE4537E-71FC-7B43-8AE3-933C5F3D83FB}" destId="{8A59D9A2-F411-BE4A-AFE1-D26AF7AA46E6}" srcOrd="3" destOrd="0" presId="urn:microsoft.com/office/officeart/2005/8/layout/lProcess2"/>
    <dgm:cxn modelId="{14678D90-C304-E949-BBD5-D7E4AD0C752F}" type="presParOf" srcId="{4CE4537E-71FC-7B43-8AE3-933C5F3D83FB}" destId="{D9979F70-5E21-0942-BFAC-D3B7807C386E}" srcOrd="4" destOrd="0" presId="urn:microsoft.com/office/officeart/2005/8/layout/lProcess2"/>
    <dgm:cxn modelId="{7059079F-9DA9-4749-88BE-110E549E5627}" type="presParOf" srcId="{D9979F70-5E21-0942-BFAC-D3B7807C386E}" destId="{75AB9DEF-41F5-DA4F-8957-17F2DF60F7F9}" srcOrd="0" destOrd="0" presId="urn:microsoft.com/office/officeart/2005/8/layout/lProcess2"/>
    <dgm:cxn modelId="{C61D01E6-DD0B-7547-A2E6-9BBA7DD04E73}" type="presParOf" srcId="{D9979F70-5E21-0942-BFAC-D3B7807C386E}" destId="{E8C15C72-6D0C-F84F-BA16-E8290B883B5B}" srcOrd="1" destOrd="0" presId="urn:microsoft.com/office/officeart/2005/8/layout/lProcess2"/>
    <dgm:cxn modelId="{6D18E590-D0DC-EF4A-B251-F613D311EB9A}" type="presParOf" srcId="{D9979F70-5E21-0942-BFAC-D3B7807C386E}" destId="{98E5DC5C-57D0-574A-B6D4-096CB571A4CA}" srcOrd="2" destOrd="0" presId="urn:microsoft.com/office/officeart/2005/8/layout/lProcess2"/>
    <dgm:cxn modelId="{B9CEFA8D-9718-8E49-BA73-7C0E8C4DE2CF}" type="presParOf" srcId="{98E5DC5C-57D0-574A-B6D4-096CB571A4CA}" destId="{8D5DCA08-E9B7-7B4B-8774-8EE4317E073E}" srcOrd="0" destOrd="0" presId="urn:microsoft.com/office/officeart/2005/8/layout/lProcess2"/>
    <dgm:cxn modelId="{43F0F116-E813-C845-91FA-6948DCEE8010}" type="presParOf" srcId="{8D5DCA08-E9B7-7B4B-8774-8EE4317E073E}" destId="{3420D42D-F68C-C942-AABB-7C360DF8C72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EDB6C-8D2D-E840-A38B-94490C6A2B0F}">
      <dsp:nvSpPr>
        <dsp:cNvPr id="0" name=""/>
        <dsp:cNvSpPr/>
      </dsp:nvSpPr>
      <dsp:spPr>
        <a:xfrm>
          <a:off x="992" y="0"/>
          <a:ext cx="25796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Functions</a:t>
          </a:r>
        </a:p>
      </dsp:txBody>
      <dsp:txXfrm>
        <a:off x="992" y="0"/>
        <a:ext cx="2579687" cy="1625600"/>
      </dsp:txXfrm>
    </dsp:sp>
    <dsp:sp modelId="{70F903C1-5480-6841-9178-232FF871A863}">
      <dsp:nvSpPr>
        <dsp:cNvPr id="0" name=""/>
        <dsp:cNvSpPr/>
      </dsp:nvSpPr>
      <dsp:spPr>
        <a:xfrm>
          <a:off x="258960" y="1627187"/>
          <a:ext cx="2063749" cy="343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precalculations.py</a:t>
          </a:r>
          <a:endParaRPr lang="en-GB" sz="800" kern="1200" dirty="0"/>
        </a:p>
      </dsp:txBody>
      <dsp:txXfrm>
        <a:off x="269034" y="1637261"/>
        <a:ext cx="2043601" cy="323810"/>
      </dsp:txXfrm>
    </dsp:sp>
    <dsp:sp modelId="{39383E05-37C3-C34A-9D0B-0BED6D1226A2}">
      <dsp:nvSpPr>
        <dsp:cNvPr id="0" name=""/>
        <dsp:cNvSpPr/>
      </dsp:nvSpPr>
      <dsp:spPr>
        <a:xfrm>
          <a:off x="258960" y="2024062"/>
          <a:ext cx="2063749" cy="343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capacity_conversion.py</a:t>
          </a:r>
          <a:endParaRPr lang="en-GB" sz="800" kern="1200" dirty="0"/>
        </a:p>
      </dsp:txBody>
      <dsp:txXfrm>
        <a:off x="269034" y="2034136"/>
        <a:ext cx="2043601" cy="323810"/>
      </dsp:txXfrm>
    </dsp:sp>
    <dsp:sp modelId="{2A7E6A86-56C6-104F-AE08-6CBCAF892D24}">
      <dsp:nvSpPr>
        <dsp:cNvPr id="0" name=""/>
        <dsp:cNvSpPr/>
      </dsp:nvSpPr>
      <dsp:spPr>
        <a:xfrm>
          <a:off x="258960" y="2420937"/>
          <a:ext cx="2063749" cy="343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installation_clay.py</a:t>
          </a:r>
          <a:endParaRPr lang="en-GB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Installation_sand.py</a:t>
          </a:r>
          <a:endParaRPr lang="en-GB" sz="800" kern="1200" dirty="0"/>
        </a:p>
      </dsp:txBody>
      <dsp:txXfrm>
        <a:off x="269034" y="2431011"/>
        <a:ext cx="2043601" cy="323810"/>
      </dsp:txXfrm>
    </dsp:sp>
    <dsp:sp modelId="{CB4AD1C5-D482-784D-BE3A-14B51B36A4F2}">
      <dsp:nvSpPr>
        <dsp:cNvPr id="0" name=""/>
        <dsp:cNvSpPr/>
      </dsp:nvSpPr>
      <dsp:spPr>
        <a:xfrm>
          <a:off x="258960" y="2817812"/>
          <a:ext cx="2063749" cy="343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uplift.py</a:t>
          </a:r>
          <a:endParaRPr lang="en-GB" sz="800" kern="1200" dirty="0"/>
        </a:p>
      </dsp:txBody>
      <dsp:txXfrm>
        <a:off x="269034" y="2827886"/>
        <a:ext cx="2043601" cy="323810"/>
      </dsp:txXfrm>
    </dsp:sp>
    <dsp:sp modelId="{47E39B65-B8B3-E946-BCB7-BD48B7C566F6}">
      <dsp:nvSpPr>
        <dsp:cNvPr id="0" name=""/>
        <dsp:cNvSpPr/>
      </dsp:nvSpPr>
      <dsp:spPr>
        <a:xfrm>
          <a:off x="258960" y="3214687"/>
          <a:ext cx="2063749" cy="343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soil_properties.py</a:t>
          </a:r>
          <a:endParaRPr lang="en-GB" sz="800" kern="1200" dirty="0"/>
        </a:p>
      </dsp:txBody>
      <dsp:txXfrm>
        <a:off x="269034" y="3224761"/>
        <a:ext cx="2043601" cy="323810"/>
      </dsp:txXfrm>
    </dsp:sp>
    <dsp:sp modelId="{1FC2A06F-8DCF-7145-AAF1-A1C360662899}">
      <dsp:nvSpPr>
        <dsp:cNvPr id="0" name=""/>
        <dsp:cNvSpPr/>
      </dsp:nvSpPr>
      <dsp:spPr>
        <a:xfrm>
          <a:off x="258960" y="3611562"/>
          <a:ext cx="2063749" cy="343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sliding.py</a:t>
          </a:r>
          <a:endParaRPr lang="en-GB" sz="800" kern="1200" dirty="0"/>
        </a:p>
      </dsp:txBody>
      <dsp:txXfrm>
        <a:off x="269034" y="3621636"/>
        <a:ext cx="2043601" cy="323810"/>
      </dsp:txXfrm>
    </dsp:sp>
    <dsp:sp modelId="{E0DC5C3D-2DD9-1D42-B94A-3FECA41D598A}">
      <dsp:nvSpPr>
        <dsp:cNvPr id="0" name=""/>
        <dsp:cNvSpPr/>
      </dsp:nvSpPr>
      <dsp:spPr>
        <a:xfrm>
          <a:off x="258960" y="4008437"/>
          <a:ext cx="2063749" cy="343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bearing_capacity.py</a:t>
          </a:r>
          <a:endParaRPr lang="en-GB" sz="800" kern="1200" dirty="0"/>
        </a:p>
      </dsp:txBody>
      <dsp:txXfrm>
        <a:off x="269034" y="4018511"/>
        <a:ext cx="2043601" cy="323810"/>
      </dsp:txXfrm>
    </dsp:sp>
    <dsp:sp modelId="{07A5F472-7B1A-BF40-8F15-EADA286D9383}">
      <dsp:nvSpPr>
        <dsp:cNvPr id="0" name=""/>
        <dsp:cNvSpPr/>
      </dsp:nvSpPr>
      <dsp:spPr>
        <a:xfrm>
          <a:off x="258960" y="4405312"/>
          <a:ext cx="2063749" cy="343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designer.py</a:t>
          </a:r>
          <a:endParaRPr lang="en-GB" sz="800" kern="1200" dirty="0"/>
        </a:p>
      </dsp:txBody>
      <dsp:txXfrm>
        <a:off x="269034" y="4415386"/>
        <a:ext cx="2043601" cy="323810"/>
      </dsp:txXfrm>
    </dsp:sp>
    <dsp:sp modelId="{469554BB-3078-4542-9F19-9659BA4989C9}">
      <dsp:nvSpPr>
        <dsp:cNvPr id="0" name=""/>
        <dsp:cNvSpPr/>
      </dsp:nvSpPr>
      <dsp:spPr>
        <a:xfrm>
          <a:off x="258960" y="4802187"/>
          <a:ext cx="2063749" cy="343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plot.py</a:t>
          </a:r>
          <a:endParaRPr lang="en-GB" sz="800" kern="1200" dirty="0"/>
        </a:p>
      </dsp:txBody>
      <dsp:txXfrm>
        <a:off x="269034" y="4812261"/>
        <a:ext cx="2043601" cy="323810"/>
      </dsp:txXfrm>
    </dsp:sp>
    <dsp:sp modelId="{EF8858C2-4CAA-9142-AF04-07B8C362AA8D}">
      <dsp:nvSpPr>
        <dsp:cNvPr id="0" name=""/>
        <dsp:cNvSpPr/>
      </dsp:nvSpPr>
      <dsp:spPr>
        <a:xfrm>
          <a:off x="2774156" y="0"/>
          <a:ext cx="25796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Objects</a:t>
          </a:r>
        </a:p>
      </dsp:txBody>
      <dsp:txXfrm>
        <a:off x="2774156" y="0"/>
        <a:ext cx="2579687" cy="1625600"/>
      </dsp:txXfrm>
    </dsp:sp>
    <dsp:sp modelId="{5DB4BAC7-F892-8041-A209-6D8694773644}">
      <dsp:nvSpPr>
        <dsp:cNvPr id="0" name=""/>
        <dsp:cNvSpPr/>
      </dsp:nvSpPr>
      <dsp:spPr>
        <a:xfrm>
          <a:off x="3032125" y="1627187"/>
          <a:ext cx="2063749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soil_selection</a:t>
          </a:r>
          <a:endParaRPr lang="en-GB" sz="2000" kern="1200" dirty="0"/>
        </a:p>
      </dsp:txBody>
      <dsp:txXfrm>
        <a:off x="3079977" y="1675039"/>
        <a:ext cx="1968045" cy="1538098"/>
      </dsp:txXfrm>
    </dsp:sp>
    <dsp:sp modelId="{B023E7A0-B1B3-2746-BFF2-65288877FB2D}">
      <dsp:nvSpPr>
        <dsp:cNvPr id="0" name=""/>
        <dsp:cNvSpPr/>
      </dsp:nvSpPr>
      <dsp:spPr>
        <a:xfrm>
          <a:off x="3032125" y="3512343"/>
          <a:ext cx="2063749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checker</a:t>
          </a:r>
          <a:endParaRPr lang="en-GB" sz="800" kern="1200" dirty="0"/>
        </a:p>
      </dsp:txBody>
      <dsp:txXfrm>
        <a:off x="3079977" y="3560195"/>
        <a:ext cx="1968045" cy="1538098"/>
      </dsp:txXfrm>
    </dsp:sp>
    <dsp:sp modelId="{75AB9DEF-41F5-DA4F-8957-17F2DF60F7F9}">
      <dsp:nvSpPr>
        <dsp:cNvPr id="0" name=""/>
        <dsp:cNvSpPr/>
      </dsp:nvSpPr>
      <dsp:spPr>
        <a:xfrm>
          <a:off x="5547320" y="0"/>
          <a:ext cx="25796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Class/Module</a:t>
          </a:r>
        </a:p>
      </dsp:txBody>
      <dsp:txXfrm>
        <a:off x="5547320" y="0"/>
        <a:ext cx="2579687" cy="1625600"/>
      </dsp:txXfrm>
    </dsp:sp>
    <dsp:sp modelId="{3420D42D-F68C-C942-AABB-7C360DF8C72D}">
      <dsp:nvSpPr>
        <dsp:cNvPr id="0" name=""/>
        <dsp:cNvSpPr/>
      </dsp:nvSpPr>
      <dsp:spPr>
        <a:xfrm>
          <a:off x="5647928" y="2515977"/>
          <a:ext cx="2378471" cy="1741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 err="1"/>
            <a:t>Foundation_Definition</a:t>
          </a:r>
          <a:r>
            <a:rPr lang="en-GB" sz="1400" b="1" kern="1200" dirty="0"/>
            <a:t> in </a:t>
          </a:r>
          <a:r>
            <a:rPr lang="en-GB" sz="1400" b="1" kern="1200" dirty="0" err="1"/>
            <a:t>foundation_characteristics.py</a:t>
          </a:r>
          <a:endParaRPr lang="en-GB" sz="1400" b="1" kern="1200" dirty="0"/>
        </a:p>
      </dsp:txBody>
      <dsp:txXfrm>
        <a:off x="5698931" y="2566980"/>
        <a:ext cx="2276465" cy="1639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6E39-0924-7E4A-ACFA-A21601A56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24D6B-918C-C94F-BF48-5054767E5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0B423-25C8-474A-AF00-41BA7F4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8A0ED-D37D-F446-8824-1AD2AE75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2D4F-B926-7042-81DF-3E82A862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8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1931-1E76-014B-92E4-C880D5EF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991F4-9F5D-3345-A977-5F5CC79CC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0FFC1-3EF5-854D-BD21-78D950A7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C32A-44DF-7140-84BD-8FED6BF3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D8B05-CF17-0A4A-AB85-90FF42D2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89498-421F-AD48-930C-4911E0E0B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4D9B6-EE10-B343-8806-8FF5EB96E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5E1C7-2BCD-4645-A2F2-FC3B06E3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0B08-11BA-9A47-A3A7-0AAC572A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DEC7-FACE-A942-AC20-7D85B1C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3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3EF4-3F6D-824E-BB04-B8F2C371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D0C0-A999-7D4E-AA45-8D71526C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8EB79-B239-4C4C-A213-36A69D57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B2ABF-D335-3F42-88AD-8B279D8B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BEA-9954-BA42-80E1-F26969E7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1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E5D6-19B5-6746-8E36-9E8FA8AC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48535-F29F-D74E-B129-ECF801CA7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DF902-D719-C846-B884-4E8F512E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737-668B-834D-BF46-E964D9C4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D261B-9A96-3944-A29D-5FB1A6D1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CAB6-9A72-4741-BBCE-2C2EF406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3973-89E1-4542-85E3-B9AF3C8FF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3230B-85A6-D747-8627-8901F24A4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ED30F-5675-A245-938A-174BF29E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7CCA9-7B2A-2941-B97A-10C7CF19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C3828-89ED-2042-9AB6-7B00EA92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7BF4-804B-C04A-9FC7-F8CEC100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C1DCB-4BF0-CE49-A458-FED8D5FD0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675F5-6E46-0A46-A9EB-7AD52CA68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94EFE-4B1F-6542-9BEC-428DF3C9C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4317F-E928-8541-A96B-1B31F5D7C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6DE98-0865-A34B-8D0C-77641DF4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8606E-FD97-3241-95F4-1A2EBEBA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13688-EBF6-114F-A074-778BC80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C0A2-97B9-034C-868C-12204F8C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A0662-2860-2A47-98B1-0DF6B424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A7E23-3DF7-F04C-A1A6-D698B9E9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B2DD0-AB2B-E945-AD25-E03C07F6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75387-F4E3-5545-AB1B-223B22FA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06B38-3FFD-2442-823A-9B9F6D03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9CA48-D976-5E48-A333-293E1C45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8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996B-6D0F-594B-BF42-FBAC434E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431F-71BE-A742-9A5D-3701F979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3B30C-87E4-C24A-8185-D0EE0D60C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C27AF-B607-1147-8EB9-6DE2358A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2940F-E9AB-744D-93F9-6A95FF27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AF90C-8FB2-B746-A049-E5B779E5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1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BF42-E386-5C41-AEA6-F8673D43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55ED7-39C4-DC41-A1CD-B00FBD910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52EA1-3390-7946-AA05-09383457F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B27A9-B882-4544-8D06-5D071A95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F0E0-F97D-E84E-8C26-955B45876BA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A659-5B74-A244-8031-7854F5E5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229E-EF29-F545-ACA8-3DB2C98B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F2D0A-E9B1-F841-A254-79DD3CFE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035DE-43BB-2443-AFBA-27ED6DD3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86E9-6877-FD44-8FEE-5027E4074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7F0E0-F97D-E84E-8C26-955B45876BA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26B4-597A-8C43-9AA0-8B5C88265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E6F63-4913-6642-A6D1-82E595CA5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0AA6-497B-704A-98FF-D0B64C19F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5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BC48-8EA1-CF43-BC16-FC8087CC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7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SCF Algorithm Summary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288DF01-9BCC-5042-ACCD-D5B87CCAC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904147"/>
              </p:ext>
            </p:extLst>
          </p:nvPr>
        </p:nvGraphicFramePr>
        <p:xfrm>
          <a:off x="2032000" y="12479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90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61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SCF Algorithm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Gohar Shoukat</dc:creator>
  <cp:lastModifiedBy>Gohar Shoukat</cp:lastModifiedBy>
  <cp:revision>9</cp:revision>
  <dcterms:created xsi:type="dcterms:W3CDTF">2021-12-23T15:52:37Z</dcterms:created>
  <dcterms:modified xsi:type="dcterms:W3CDTF">2022-01-28T16:25:43Z</dcterms:modified>
</cp:coreProperties>
</file>