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41"/>
    <p:restoredTop sz="94811"/>
  </p:normalViewPr>
  <p:slideViewPr>
    <p:cSldViewPr snapToGrid="0" snapToObjects="1">
      <p:cViewPr varScale="1">
        <p:scale>
          <a:sx n="72" d="100"/>
          <a:sy n="72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E39-0924-7E4A-ACFA-A21601A5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4D6B-918C-C94F-BF48-5054767E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B423-25C8-474A-AF00-41BA7F4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A0ED-D37D-F446-8824-1AD2AE7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2D4F-B926-7042-81DF-3E82A86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1931-1E76-014B-92E4-C880D5EF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91F4-9F5D-3345-A977-5F5CC79CC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FFC1-3EF5-854D-BD21-78D950A7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C32A-44DF-7140-84BD-8FED6BF3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8B05-CF17-0A4A-AB85-90FF42D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89498-421F-AD48-930C-4911E0E0B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4D9B6-EE10-B343-8806-8FF5EB96E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E1C7-2BCD-4645-A2F2-FC3B06E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B08-11BA-9A47-A3A7-0AAC572A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DEC7-FACE-A942-AC20-7D85B1C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3EF4-3F6D-824E-BB04-B8F2C37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D0C0-A999-7D4E-AA45-8D71526C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EB79-B239-4C4C-A213-36A69D57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2ABF-D335-3F42-88AD-8B279D8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BEA-9954-BA42-80E1-F26969E7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5D6-19B5-6746-8E36-9E8FA8A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8535-F29F-D74E-B129-ECF801CA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F902-D719-C846-B884-4E8F512E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737-668B-834D-BF46-E964D9C4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261B-9A96-3944-A29D-5FB1A6D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AB6-9A72-4741-BBCE-2C2EF406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3973-89E1-4542-85E3-B9AF3C8F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230B-85A6-D747-8627-8901F24A4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D30F-5675-A245-938A-174BF29E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CCA9-7B2A-2941-B97A-10C7CF19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3828-89ED-2042-9AB6-7B00EA92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7BF4-804B-C04A-9FC7-F8CEC100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C1DCB-4BF0-CE49-A458-FED8D5FD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75F5-6E46-0A46-A9EB-7AD52CA68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4EFE-4B1F-6542-9BEC-428DF3C9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4317F-E928-8541-A96B-1B31F5D7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6DE98-0865-A34B-8D0C-77641DF4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8606E-FD97-3241-95F4-1A2EBEBA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13688-EBF6-114F-A074-778BC80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C0A2-97B9-034C-868C-12204F8C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A0662-2860-2A47-98B1-0DF6B42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A7E23-3DF7-F04C-A1A6-D698B9E9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2DD0-AB2B-E945-AD25-E03C07F6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75387-F4E3-5545-AB1B-223B22FA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06B38-3FFD-2442-823A-9B9F6D0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CA48-D976-5E48-A333-293E1C45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996B-6D0F-594B-BF42-FBAC434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431F-71BE-A742-9A5D-3701F979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B30C-87E4-C24A-8185-D0EE0D60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C27AF-B607-1147-8EB9-6DE2358A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940F-E9AB-744D-93F9-6A95FF27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F90C-8FB2-B746-A049-E5B779E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BF42-E386-5C41-AEA6-F8673D43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5ED7-39C4-DC41-A1CD-B00FBD910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2EA1-3390-7946-AA05-09383457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27A9-B882-4544-8D06-5D071A95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A659-5B74-A244-8031-7854F5E5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229E-EF29-F545-ACA8-3DB2C98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F2D0A-E9B1-F841-A254-79DD3CFE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35DE-43BB-2443-AFBA-27ED6DD3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86E9-6877-FD44-8FEE-5027E4074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F0E0-F97D-E84E-8C26-955B45876BAD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26B4-597A-8C43-9AA0-8B5C8826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6F63-4913-6642-A6D1-82E595CA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D0DD-DE85-2D4B-B21B-B72D781B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A9A4-6CFD-7E48-BD56-C5C1A063B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10744-929B-8E46-8136-10330DB1200D}"/>
              </a:ext>
            </a:extLst>
          </p:cNvPr>
          <p:cNvSpPr/>
          <p:nvPr/>
        </p:nvSpPr>
        <p:spPr>
          <a:xfrm>
            <a:off x="1257300" y="1000125"/>
            <a:ext cx="200488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soil_properties.py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186A6-7EF1-FE4F-9642-0A787A579DA4}"/>
              </a:ext>
            </a:extLst>
          </p:cNvPr>
          <p:cNvSpPr/>
          <p:nvPr/>
        </p:nvSpPr>
        <p:spPr>
          <a:xfrm>
            <a:off x="1646183" y="2613534"/>
            <a:ext cx="262272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foundation_definition.py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FBAF5-2470-374E-B526-56C8E6607C60}"/>
              </a:ext>
            </a:extLst>
          </p:cNvPr>
          <p:cNvCxnSpPr>
            <a:stCxn id="4" idx="3"/>
          </p:cNvCxnSpPr>
          <p:nvPr/>
        </p:nvCxnSpPr>
        <p:spPr>
          <a:xfrm>
            <a:off x="3262184" y="1457325"/>
            <a:ext cx="2594919" cy="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34224-5995-4648-9BE1-585520B75235}"/>
              </a:ext>
            </a:extLst>
          </p:cNvPr>
          <p:cNvCxnSpPr>
            <a:stCxn id="5" idx="3"/>
          </p:cNvCxnSpPr>
          <p:nvPr/>
        </p:nvCxnSpPr>
        <p:spPr>
          <a:xfrm flipV="1">
            <a:off x="4268905" y="1893495"/>
            <a:ext cx="2004884" cy="117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CD8D75-A16F-344F-BB77-13BC6E46936B}"/>
              </a:ext>
            </a:extLst>
          </p:cNvPr>
          <p:cNvSpPr/>
          <p:nvPr/>
        </p:nvSpPr>
        <p:spPr>
          <a:xfrm>
            <a:off x="5884906" y="1013254"/>
            <a:ext cx="20141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Gravity Based Foundation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6C5B0-77CE-5741-A54F-794AA1DFEF0B}"/>
              </a:ext>
            </a:extLst>
          </p:cNvPr>
          <p:cNvSpPr txBox="1"/>
          <p:nvPr/>
        </p:nvSpPr>
        <p:spPr>
          <a:xfrm>
            <a:off x="10001250" y="4343400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74DE0-EBE3-1D46-B107-255A86573233}"/>
              </a:ext>
            </a:extLst>
          </p:cNvPr>
          <p:cNvSpPr/>
          <p:nvPr/>
        </p:nvSpPr>
        <p:spPr>
          <a:xfrm>
            <a:off x="10160970" y="4712732"/>
            <a:ext cx="261937" cy="176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D83179-781A-2C4A-945A-A59DF736B7BD}"/>
              </a:ext>
            </a:extLst>
          </p:cNvPr>
          <p:cNvSpPr/>
          <p:nvPr/>
        </p:nvSpPr>
        <p:spPr>
          <a:xfrm>
            <a:off x="10173713" y="4981816"/>
            <a:ext cx="249194" cy="20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366CA-0D51-F540-805E-79A0BB1815EC}"/>
              </a:ext>
            </a:extLst>
          </p:cNvPr>
          <p:cNvSpPr/>
          <p:nvPr/>
        </p:nvSpPr>
        <p:spPr>
          <a:xfrm>
            <a:off x="111670" y="2657289"/>
            <a:ext cx="95814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Initial dimensions including shear 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667A8-A5E9-AD44-831E-84D388EB1CFB}"/>
              </a:ext>
            </a:extLst>
          </p:cNvPr>
          <p:cNvSpPr/>
          <p:nvPr/>
        </p:nvSpPr>
        <p:spPr>
          <a:xfrm>
            <a:off x="111671" y="3104893"/>
            <a:ext cx="958147" cy="413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correction due to slope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1E289-DFCB-5941-8042-1E26134DC216}"/>
              </a:ext>
            </a:extLst>
          </p:cNvPr>
          <p:cNvSpPr/>
          <p:nvPr/>
        </p:nvSpPr>
        <p:spPr>
          <a:xfrm>
            <a:off x="132693" y="3546384"/>
            <a:ext cx="76068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Concrete weight	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1BE038F-A024-704C-98C3-CE62AE4846CC}"/>
              </a:ext>
            </a:extLst>
          </p:cNvPr>
          <p:cNvSpPr/>
          <p:nvPr/>
        </p:nvSpPr>
        <p:spPr>
          <a:xfrm>
            <a:off x="1257300" y="2732690"/>
            <a:ext cx="155448" cy="1610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8E2E55-0726-9B4E-9D54-876C63A238D5}"/>
              </a:ext>
            </a:extLst>
          </p:cNvPr>
          <p:cNvSpPr/>
          <p:nvPr/>
        </p:nvSpPr>
        <p:spPr>
          <a:xfrm>
            <a:off x="10160971" y="5275184"/>
            <a:ext cx="421658" cy="200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FF5BD-84E1-A94C-8590-F170A8B62981}"/>
              </a:ext>
            </a:extLst>
          </p:cNvPr>
          <p:cNvSpPr/>
          <p:nvPr/>
        </p:nvSpPr>
        <p:spPr>
          <a:xfrm>
            <a:off x="111670" y="3987876"/>
            <a:ext cx="76068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External Loads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F6DE6C-85D7-CA48-A304-57A4E3E6A793}"/>
              </a:ext>
            </a:extLst>
          </p:cNvPr>
          <p:cNvSpPr/>
          <p:nvPr/>
        </p:nvSpPr>
        <p:spPr>
          <a:xfrm>
            <a:off x="210399" y="806531"/>
            <a:ext cx="76068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External Loads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712F1-8949-B247-AB20-D80EDB2E3C7D}"/>
              </a:ext>
            </a:extLst>
          </p:cNvPr>
          <p:cNvSpPr/>
          <p:nvPr/>
        </p:nvSpPr>
        <p:spPr>
          <a:xfrm>
            <a:off x="210398" y="1291981"/>
            <a:ext cx="76068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Undrained bearing capacity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B3A9FA-4CC8-0844-AFD2-9A7916DC03EC}"/>
              </a:ext>
            </a:extLst>
          </p:cNvPr>
          <p:cNvSpPr/>
          <p:nvPr/>
        </p:nvSpPr>
        <p:spPr>
          <a:xfrm>
            <a:off x="210398" y="1785273"/>
            <a:ext cx="76068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Drained bearing capacity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B8C6B25-26DC-1540-AFA9-D8F79EB649A9}"/>
              </a:ext>
            </a:extLst>
          </p:cNvPr>
          <p:cNvSpPr/>
          <p:nvPr/>
        </p:nvSpPr>
        <p:spPr>
          <a:xfrm>
            <a:off x="1011046" y="693348"/>
            <a:ext cx="155448" cy="1610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428D4-F15B-A647-976E-78383B888F44}"/>
              </a:ext>
            </a:extLst>
          </p:cNvPr>
          <p:cNvSpPr/>
          <p:nvPr/>
        </p:nvSpPr>
        <p:spPr>
          <a:xfrm>
            <a:off x="2478470" y="4476648"/>
            <a:ext cx="95814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Bearing Capacity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21CA1-4DB9-A74C-B503-C8BEEB064309}"/>
              </a:ext>
            </a:extLst>
          </p:cNvPr>
          <p:cNvSpPr/>
          <p:nvPr/>
        </p:nvSpPr>
        <p:spPr>
          <a:xfrm>
            <a:off x="2098126" y="5275184"/>
            <a:ext cx="760687" cy="41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External Loads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421EE-241C-5542-B8F4-EB84321B419A}"/>
              </a:ext>
            </a:extLst>
          </p:cNvPr>
          <p:cNvSpPr/>
          <p:nvPr/>
        </p:nvSpPr>
        <p:spPr>
          <a:xfrm>
            <a:off x="3056698" y="5265972"/>
            <a:ext cx="958147" cy="413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correction due to slope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0F765F-5BDB-4149-9E1F-B2175D2A0104}"/>
              </a:ext>
            </a:extLst>
          </p:cNvPr>
          <p:cNvCxnSpPr>
            <a:stCxn id="24" idx="0"/>
          </p:cNvCxnSpPr>
          <p:nvPr/>
        </p:nvCxnSpPr>
        <p:spPr>
          <a:xfrm flipV="1">
            <a:off x="2478470" y="4888945"/>
            <a:ext cx="380343" cy="38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445DE3-7AD2-6F42-86A0-1C57885E6997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H="1" flipV="1">
            <a:off x="2957544" y="4890093"/>
            <a:ext cx="578228" cy="37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A5A698-E128-9F47-8EE3-B4648DE54C9D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957544" y="3527934"/>
            <a:ext cx="60989" cy="87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E5EB8-B12B-3247-A9D5-6739D2EF767A}"/>
              </a:ext>
            </a:extLst>
          </p:cNvPr>
          <p:cNvSpPr/>
          <p:nvPr/>
        </p:nvSpPr>
        <p:spPr>
          <a:xfrm>
            <a:off x="3806043" y="4602050"/>
            <a:ext cx="958147" cy="413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Eccentricity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DD9A9-5E91-2144-8A26-BE56F851477F}"/>
              </a:ext>
            </a:extLst>
          </p:cNvPr>
          <p:cNvCxnSpPr>
            <a:endCxn id="23" idx="3"/>
          </p:cNvCxnSpPr>
          <p:nvPr/>
        </p:nvCxnSpPr>
        <p:spPr>
          <a:xfrm flipH="1" flipV="1">
            <a:off x="3436617" y="4683371"/>
            <a:ext cx="258875" cy="18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8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Gohar Shoukat</dc:creator>
  <cp:lastModifiedBy>Gohar Shoukat</cp:lastModifiedBy>
  <cp:revision>5</cp:revision>
  <dcterms:created xsi:type="dcterms:W3CDTF">2021-12-23T15:52:37Z</dcterms:created>
  <dcterms:modified xsi:type="dcterms:W3CDTF">2021-12-26T14:05:32Z</dcterms:modified>
</cp:coreProperties>
</file>