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26A-CF43-3477-9122-6D9C55D1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Seismic Insights</a:t>
            </a: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F0CD-E97A-FB8D-AEDA-56AE15D4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384703" cy="1069848"/>
          </a:xfrm>
        </p:spPr>
        <p:txBody>
          <a:bodyPr>
            <a:noAutofit/>
          </a:bodyPr>
          <a:lstStyle/>
          <a:p>
            <a:r>
              <a:rPr lang="en-GB" sz="3000" b="0" i="0" dirty="0">
                <a:solidFill>
                  <a:srgbClr val="374151"/>
                </a:solidFill>
                <a:effectLst/>
                <a:latin typeface="Söhne"/>
              </a:rPr>
              <a:t>Exploring Earthquake Data Patterns and Anomalies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75023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C337D1B-E562-9CC6-E593-8616FC907CFF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2996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In this representation, it's clear that the majority of magnitude errors originate from the "hv" location. Within the "hv" location, most errors fall within the range of 0 to 1, with the most frequent error being around 0.2. Magnitude errors generally range from 0 to 2.2, but there are also unusual errors exceeding 2.2, some even exceeding 5.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BD6E6-8597-324C-DAFC-B915723B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55418" cy="6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9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C337D1B-E562-9CC6-E593-8616FC907CFF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9336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The pie chart illustrates the distribution of earthquake statuses. "Automatic" status indicates detection by seismographic systems, while "Reviewed" status suggests that the earthquake may undergo comprehensive analysis by seismologists.</a:t>
            </a:r>
          </a:p>
          <a:p>
            <a:pPr algn="l"/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The subsequent chart aims to uncover a correlation between magnitude errors and the earthquake's status.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5E407-B848-32FD-37E4-DA1884D8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54" y="420618"/>
            <a:ext cx="5852172" cy="60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C337D1B-E562-9CC6-E593-8616FC907CFF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93364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This visualization indicates that earthquakes with a "Reviewed" status, which undergo thorough analysis by seismologists, tend to exhibit lower magnitude errors compared to those with an "Automatic" status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D5C38-3997-EAFD-B9E7-FC118D44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10" y="389994"/>
            <a:ext cx="7735839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4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A273-B9B3-B181-78C5-E2100A7B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5F40-5EF7-58FB-8746-F072DDEA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Earthquakes with magnitudes between 0 and 3 are most common, followed by a smaller number with magnitudes between 4 and 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Greater depth is associated with a higher likelihood of earthquakes with higher magnitudes.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Standard earthquakes occur at various depths, while other types are mainly surface or shallow.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Most magnitude errors come from the "hv" location, with errors typically ranging from 0 to 2.2 and some unusual errors exceeding 2.2.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"Reviewed" status earthquakes, subject to analysis by seismologists, tend to have lower magnitude errors compared to "Automatic" status earthquakes.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8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236B-0C0C-66F9-7CBA-47E03650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dirty="0">
                <a:solidFill>
                  <a:srgbClr val="374151"/>
                </a:solidFill>
                <a:effectLst/>
                <a:latin typeface="Bahnschrift SemiBold Condensed" panose="020B0502040204020203" pitchFamily="34" charset="0"/>
              </a:rPr>
              <a:t>    Deep Dive into EARTHQUAKE Analysis</a:t>
            </a:r>
            <a:endParaRPr lang="en-GB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1614-791C-7AE5-96C8-C8B61F6F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sz="3600" b="0" i="0" dirty="0">
                <a:solidFill>
                  <a:srgbClr val="374151"/>
                </a:solidFill>
                <a:effectLst/>
                <a:latin typeface="Söhne"/>
              </a:rPr>
              <a:t>The first part will examine earthquake types, their magnitudes, and how they relate to depth.</a:t>
            </a:r>
          </a:p>
          <a:p>
            <a:pPr algn="ctr"/>
            <a:endParaRPr lang="en-GB" sz="4000" dirty="0">
              <a:latin typeface="Aptos" panose="020B0004020202020204" pitchFamily="34" charset="0"/>
            </a:endParaRPr>
          </a:p>
          <a:p>
            <a:pPr algn="ctr"/>
            <a:r>
              <a:rPr lang="en-GB" sz="3600" b="0" i="0" dirty="0">
                <a:solidFill>
                  <a:srgbClr val="374151"/>
                </a:solidFill>
                <a:effectLst/>
                <a:latin typeface="Söhne"/>
              </a:rPr>
              <a:t>The second part will investigate errors, their potential causes, and the associated patterns.</a:t>
            </a:r>
            <a:endParaRPr lang="en-GB" sz="4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24B7-E5AF-5C2F-CE72-AC143D8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57" y="2762006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Part I</a:t>
            </a:r>
            <a:br>
              <a:rPr lang="en-GB" dirty="0"/>
            </a:br>
            <a:r>
              <a:rPr lang="en-GB" dirty="0"/>
              <a:t>earthquake types, magnitudes and depths</a:t>
            </a:r>
          </a:p>
        </p:txBody>
      </p:sp>
    </p:spTree>
    <p:extLst>
      <p:ext uri="{BB962C8B-B14F-4D97-AF65-F5344CB8AC3E}">
        <p14:creationId xmlns:p14="http://schemas.microsoft.com/office/powerpoint/2010/main" val="333908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5020-4B6E-7A66-C507-731102B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Earthquakes by magnitude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671FA6-2502-5A1A-D3DA-78ADFA678B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75" r="217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502A-56BC-3F7C-2391-48E6C47F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attached visualization clearly shows that most earthquakes have a magnitude between 0 and 3, followed by a smaller number of earthquakes with a magnitude between 4 and 5. </a:t>
            </a:r>
          </a:p>
        </p:txBody>
      </p:sp>
    </p:spTree>
    <p:extLst>
      <p:ext uri="{BB962C8B-B14F-4D97-AF65-F5344CB8AC3E}">
        <p14:creationId xmlns:p14="http://schemas.microsoft.com/office/powerpoint/2010/main" val="8516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55440-9A19-A926-8F54-2AFB407E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23"/>
            <a:ext cx="9772650" cy="5210175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99A05-930C-BC44-F81E-2BCEF37110FD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2996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chart displays earthquake magnitudes over time. It reveals a consistent pattern of earthquakes with magnitudes between 0 and 3, and a less frequent occurrence between 3 and 4, as evidenced by the visible gap in white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AE8B-4525-AD23-7B76-42DADA30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Earthquake Mag VS Depths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98B145D-3231-D4E6-0356-924BA6CD54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49" r="234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DF16B-5EB0-BA94-1ED3-9DD1EA2A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appears to be clear evidence that greater depth is associated with a higher likelihood of earthquakes with higher magnitudes.</a:t>
            </a:r>
          </a:p>
        </p:txBody>
      </p:sp>
    </p:spTree>
    <p:extLst>
      <p:ext uri="{BB962C8B-B14F-4D97-AF65-F5344CB8AC3E}">
        <p14:creationId xmlns:p14="http://schemas.microsoft.com/office/powerpoint/2010/main" val="402025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99A05-930C-BC44-F81E-2BCEF37110FD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2996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Here, we can observe the distribution of earthquake types. The standard earthquake type predominates, while the other types collectively represent a smaller proportion of the total.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EC8B-F1E2-DCB8-7223-99EDA3A4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27" y="94890"/>
            <a:ext cx="638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C337D1B-E562-9CC6-E593-8616FC907CFF}"/>
              </a:ext>
            </a:extLst>
          </p:cNvPr>
          <p:cNvSpPr txBox="1">
            <a:spLocks/>
          </p:cNvSpPr>
          <p:nvPr/>
        </p:nvSpPr>
        <p:spPr>
          <a:xfrm>
            <a:off x="9609827" y="577969"/>
            <a:ext cx="2105708" cy="329960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 this representation, it's evident that standard earthquakes can occur at various depths, whereas the other types are primarily surface earthquakes or occur at shallow depths.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3C6E-6BD0-FEF4-6D61-674E7C82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2" y="163902"/>
            <a:ext cx="9116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24B7-E5AF-5C2F-CE72-AC143D8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57" y="276200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Part II</a:t>
            </a:r>
            <a:br>
              <a:rPr lang="en-GB" dirty="0"/>
            </a:br>
            <a:r>
              <a:rPr lang="en-GB" dirty="0" err="1"/>
              <a:t>erorRs</a:t>
            </a:r>
            <a:r>
              <a:rPr lang="en-GB" dirty="0"/>
              <a:t>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8653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264</TotalTime>
  <Words>485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Bahnschrift SemiBold Condensed</vt:lpstr>
      <vt:lpstr>Rockwell</vt:lpstr>
      <vt:lpstr>Rockwell Condensed</vt:lpstr>
      <vt:lpstr>Söhne</vt:lpstr>
      <vt:lpstr>Wingdings</vt:lpstr>
      <vt:lpstr>Wood Type</vt:lpstr>
      <vt:lpstr> Seismic Insights</vt:lpstr>
      <vt:lpstr>    Deep Dive into EARTHQUAKE Analysis</vt:lpstr>
      <vt:lpstr>Part I earthquake types, magnitudes and depths</vt:lpstr>
      <vt:lpstr>Earthquakes by magnitude</vt:lpstr>
      <vt:lpstr>PowerPoint Presentation</vt:lpstr>
      <vt:lpstr>Earthquake Mag VS Depths</vt:lpstr>
      <vt:lpstr>PowerPoint Presentation</vt:lpstr>
      <vt:lpstr>PowerPoint Presentation</vt:lpstr>
      <vt:lpstr>Part II erorRs and correlations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Bogdan</dc:creator>
  <cp:lastModifiedBy>Adrian Bogdan</cp:lastModifiedBy>
  <cp:revision>5</cp:revision>
  <dcterms:created xsi:type="dcterms:W3CDTF">2023-09-28T10:39:08Z</dcterms:created>
  <dcterms:modified xsi:type="dcterms:W3CDTF">2023-09-29T11:37:17Z</dcterms:modified>
</cp:coreProperties>
</file>