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y="6858000" cx="12192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n-US"/>
              <a:t>CLOUD PROJECT </a:t>
            </a:r>
            <a:endParaRPr/>
          </a:p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1141450" y="2249475"/>
            <a:ext cx="9906000" cy="424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Team Details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 Name: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TEAM MEMBERS:</a:t>
            </a:r>
            <a:endParaRPr/>
          </a:p>
          <a:p>
            <a:pPr indent="-360759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ct val="93750"/>
              <a:buAutoNum type="arabicParenR"/>
            </a:pPr>
            <a:r>
              <a:rPr lang="en-US"/>
              <a:t>Alice -  3124XXXXXXXX    DEPT    COLLEGE     </a:t>
            </a:r>
            <a:endParaRPr/>
          </a:p>
          <a:p>
            <a:pPr indent="-360759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93750"/>
              <a:buAutoNum type="arabicParenR"/>
            </a:pPr>
            <a:r>
              <a:rPr lang="en-US"/>
              <a:t> BOB   -  3124XXXXXXXX    DEPT    COLLEGE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PROBLEM Statement title:  Automated attendance system (e.g.)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2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71D87E-C4A4-5EC7-B09E-17A57744E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36541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INTRODUCTION AND ABSTRACT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8A728E-4E83-7ABE-20D7-D7D1D96CC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422399"/>
            <a:ext cx="3711441" cy="51397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INTRODUCTION:</a:t>
            </a:r>
          </a:p>
          <a:p>
            <a:pPr marL="0" indent="0">
              <a:buNone/>
            </a:pPr>
            <a:r>
              <a:rPr lang="en-US" dirty="0"/>
              <a:t>Describe your problem statement 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70191-E9B4-48A3-1788-2C53F8402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96544" y="1422399"/>
            <a:ext cx="6050868" cy="513976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ABSTRACT:</a:t>
            </a:r>
          </a:p>
          <a:p>
            <a:pPr marL="0" indent="0">
              <a:buNone/>
            </a:pPr>
            <a:r>
              <a:rPr lang="en-US" dirty="0"/>
              <a:t>Give a description of how you are going to solve the 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69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79597A-15EE-B838-12F7-829F3475D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432138"/>
            <a:ext cx="9905998" cy="869623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Proposed solution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DA59E-8A30-CBB4-B4B1-9F4C23EA2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452709"/>
            <a:ext cx="9905999" cy="472145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Detailed technical explanation of your 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8172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69F0E0-E15D-DCD2-BC92-B23527C7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70" y="633505"/>
            <a:ext cx="10106989" cy="944283"/>
          </a:xfrm>
          <a:ln>
            <a:solidFill>
              <a:schemeClr val="bg1"/>
            </a:solidFill>
          </a:ln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Architecture DIAGRAM AND TECH STACK</a:t>
            </a:r>
            <a:br>
              <a:rPr lang="en-US" dirty="0"/>
            </a:b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C96057FC-E581-41FF-A5AF-49A3AA4AA9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307" y="1673412"/>
            <a:ext cx="5959318" cy="4721410"/>
          </a:xfrm>
          <a:ln>
            <a:solidFill>
              <a:schemeClr val="bg1"/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A5CB93-DE0D-B0FB-38E0-24E16F165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5319" y="1673412"/>
            <a:ext cx="4064436" cy="4721410"/>
          </a:xfrm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GIVE TECH STACK OR ARCHITECTURE DESCRIPTION HERE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44441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10F224-E074-9E8D-576B-9C2A8B65A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1" y="711927"/>
            <a:ext cx="4878392" cy="63354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USE CASES: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A3143EA-6BE2-187E-746E-0C881CB9B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1412" y="1434951"/>
            <a:ext cx="4878391" cy="4864846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Give use case diagram, or description</a:t>
            </a:r>
            <a:endParaRPr lang="en-IN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8CC57A-B049-9E06-669E-114ED6C04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199" y="711927"/>
            <a:ext cx="4878392" cy="633548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DEPENDENCIES: 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CAB2E0-C81F-3420-DB7E-2C54D6FAA2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1434950"/>
            <a:ext cx="4875210" cy="4864847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Give Dependencies involved in your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3075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4006841-7A99-2E10-FC28-0FFB9F94E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63530"/>
            <a:ext cx="9905998" cy="798802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en-US" dirty="0"/>
              <a:t>FUTURE WORK AND CONCLUSION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D86900F-A87B-3DF1-7AFF-22D4EFAE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52528"/>
            <a:ext cx="9905999" cy="2705405"/>
          </a:xfrm>
          <a:ln>
            <a:solidFill>
              <a:schemeClr val="bg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FUTURE WORK</a:t>
            </a:r>
            <a:endParaRPr lang="en-IN" dirty="0"/>
          </a:p>
        </p:txBody>
      </p:sp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C1CACA32-C9F7-ED24-9179-431F6BCD21BC}"/>
              </a:ext>
            </a:extLst>
          </p:cNvPr>
          <p:cNvSpPr txBox="1">
            <a:spLocks/>
          </p:cNvSpPr>
          <p:nvPr/>
        </p:nvSpPr>
        <p:spPr>
          <a:xfrm>
            <a:off x="1141412" y="4514490"/>
            <a:ext cx="9905999" cy="1702279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CONCLUSION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14980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