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8" r:id="rId3"/>
    <p:sldId id="356" r:id="rId4"/>
    <p:sldId id="358" r:id="rId5"/>
    <p:sldId id="359" r:id="rId6"/>
    <p:sldId id="287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F1"/>
    <a:srgbClr val="FFFFFF"/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6314" autoAdjust="0"/>
  </p:normalViewPr>
  <p:slideViewPr>
    <p:cSldViewPr snapToGrid="0" showGuides="1">
      <p:cViewPr varScale="1">
        <p:scale>
          <a:sx n="78" d="100"/>
          <a:sy n="78" d="100"/>
        </p:scale>
        <p:origin x="797" y="77"/>
      </p:cViewPr>
      <p:guideLst>
        <p:guide orient="horz" pos="216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9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2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7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8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2B8875C-BF24-4FE9-A752-1089954BD8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9F9B3A4-735B-401C-ADEE-60D2044799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05A69DFF-67A2-4717-A5F7-167EBB79AB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5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4A987E4-5098-48D7-B3D9-7C65E17B9A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0DDDB151-FC67-4A93-B914-9C1A19B499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4BCC21E7-B949-43E3-B1A1-A01F4095F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0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FC6A316B-C528-4EAD-8C2D-A46D04B5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97BF8D35-25B1-4FD4-BCB6-0894131175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0A52F6D5-B2FA-4648-A7C4-6BC468F272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9185A2F2-0665-4289-99CF-CE6839B03D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B846096C-4C1C-45DB-B622-C12BADFF5C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391188B-14E8-4DCD-950A-AE89C0221E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2E2325C-B237-4C65-A1CF-B7989C7E6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E0D58AD2-6733-4483-9780-9887071A28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432F6C63-AB2A-48A8-B583-B0C3C78C2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B22387BA-39FA-4B5B-A24F-6972B6450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6AD7B5-76BA-4C31-9438-03820A7A61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521F6C2-5C70-438B-BC12-C9456C9441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F5D2649-EDD8-4E9E-875C-D51E87E67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0E4BB03-6381-4E88-96B9-94ADD1F4F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4818A7-FDDB-461D-93ED-915694DF4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E21D3F68-1E67-4C04-AE74-F8AA5361DC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3E383B08-EB36-448C-B843-41C9029782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4BB57E6-2F68-46CF-8328-F203DF1E2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90268DF-9BA5-4BEC-B91D-0658AA1F82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EA8FA15C-08E3-4A26-BA8D-1D9CF6799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2C14818E-3A05-4DD9-9C20-117EFB75A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17D4E2FB-8BAE-4F3E-98FB-2E8C2FFD4A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7B7870F6-7E23-4F76-AEB6-7E26068AFE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C51987B-F4CB-49EA-B37A-23307F9CD06F}"/>
              </a:ext>
            </a:extLst>
          </p:cNvPr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DDEFA6-3FC5-43C1-9B84-FAEA11BACE99}"/>
              </a:ext>
            </a:extLst>
          </p:cNvPr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462A53-DDB8-4F61-9D31-7A1A6E89C99C}"/>
              </a:ext>
            </a:extLst>
          </p:cNvPr>
          <p:cNvGrpSpPr/>
          <p:nvPr userDrawn="1"/>
        </p:nvGrpSpPr>
        <p:grpSpPr>
          <a:xfrm rot="10800000">
            <a:off x="697884" y="39561"/>
            <a:ext cx="871182" cy="621543"/>
            <a:chOff x="1568920" y="1510748"/>
            <a:chExt cx="870079" cy="620756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29F2F3E-460B-4FAB-A0D4-7CFF96209B00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4C3490B0-B81B-4E76-9A07-F09CB59FE420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DE2C6E2-BCD0-4486-974F-BC86419AFB3A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FF2AB4F-87F7-4665-B414-39E166B7B8E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F64F37B-8A75-472F-A9C7-324706715B28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7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13">
            <a:extLst>
              <a:ext uri="{FF2B5EF4-FFF2-40B4-BE49-F238E27FC236}">
                <a16:creationId xmlns:a16="http://schemas.microsoft.com/office/drawing/2014/main" id="{AD263EC5-3357-4997-9438-9615D4C4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337"/>
          <a:stretch/>
        </p:blipFill>
        <p:spPr>
          <a:xfrm>
            <a:off x="3260725" y="-7938"/>
            <a:ext cx="8943975" cy="6865938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</p:pic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F1BD2BFA-44D8-492D-A44C-5370A9FC5D42}"/>
              </a:ext>
            </a:extLst>
          </p:cNvPr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0902C1-BAD7-423C-AC43-315C806E8DB0}"/>
              </a:ext>
            </a:extLst>
          </p:cNvPr>
          <p:cNvGrpSpPr/>
          <p:nvPr/>
        </p:nvGrpSpPr>
        <p:grpSpPr>
          <a:xfrm>
            <a:off x="233727" y="-51580"/>
            <a:ext cx="11378864" cy="6858001"/>
            <a:chOff x="826492" y="-4577"/>
            <a:chExt cx="11378864" cy="6858001"/>
          </a:xfrm>
        </p:grpSpPr>
        <p:pic>
          <p:nvPicPr>
            <p:cNvPr id="419" name="图片 418">
              <a:extLst>
                <a:ext uri="{FF2B5EF4-FFF2-40B4-BE49-F238E27FC236}">
                  <a16:creationId xmlns:a16="http://schemas.microsoft.com/office/drawing/2014/main" id="{D7DA2D33-EAEF-4CCF-A051-9903E13A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>
              <a:extLst>
                <a:ext uri="{FF2B5EF4-FFF2-40B4-BE49-F238E27FC236}">
                  <a16:creationId xmlns:a16="http://schemas.microsoft.com/office/drawing/2014/main" id="{461738C6-0E73-413D-ACCA-64FF0EF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8E3E72ED-C77C-4465-BEC7-5CF4C5BA2B6F}"/>
              </a:ext>
            </a:extLst>
          </p:cNvPr>
          <p:cNvSpPr/>
          <p:nvPr/>
        </p:nvSpPr>
        <p:spPr>
          <a:xfrm>
            <a:off x="5737928" y="-9728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B6A71BCC-0956-44AA-88FC-87EBB0C0B720}"/>
              </a:ext>
            </a:extLst>
          </p:cNvPr>
          <p:cNvSpPr/>
          <p:nvPr/>
        </p:nvSpPr>
        <p:spPr>
          <a:xfrm>
            <a:off x="8209853" y="2531009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98BE3547-0A56-4D12-A064-F0E551989EC5}"/>
              </a:ext>
            </a:extLst>
          </p:cNvPr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任意多边形: 形状 412">
            <a:extLst>
              <a:ext uri="{FF2B5EF4-FFF2-40B4-BE49-F238E27FC236}">
                <a16:creationId xmlns:a16="http://schemas.microsoft.com/office/drawing/2014/main" id="{4A60D0BA-13E0-43FA-81C0-8A06E8BFC034}"/>
              </a:ext>
            </a:extLst>
          </p:cNvPr>
          <p:cNvSpPr/>
          <p:nvPr/>
        </p:nvSpPr>
        <p:spPr>
          <a:xfrm>
            <a:off x="3219581" y="-33520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C53D5117-FCEA-4B51-BE3F-302F6F06D6F9}"/>
              </a:ext>
            </a:extLst>
          </p:cNvPr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C9F3FC43-BEAA-49A7-8F66-484CFC4E8B7C}"/>
              </a:ext>
            </a:extLst>
          </p:cNvPr>
          <p:cNvCxnSpPr>
            <a:cxnSpLocks/>
          </p:cNvCxnSpPr>
          <p:nvPr/>
        </p:nvCxnSpPr>
        <p:spPr>
          <a:xfrm flipH="1">
            <a:off x="5280254" y="2760285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>
            <a:extLst>
              <a:ext uri="{FF2B5EF4-FFF2-40B4-BE49-F238E27FC236}">
                <a16:creationId xmlns:a16="http://schemas.microsoft.com/office/drawing/2014/main" id="{1EC31F8E-7C07-40FF-8907-584BF9D7F9A4}"/>
              </a:ext>
            </a:extLst>
          </p:cNvPr>
          <p:cNvSpPr txBox="1"/>
          <p:nvPr/>
        </p:nvSpPr>
        <p:spPr>
          <a:xfrm>
            <a:off x="2860496" y="3319877"/>
            <a:ext cx="364715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800" b="1" spc="600" dirty="0">
                <a:solidFill>
                  <a:srgbClr val="152E52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資訊工程系</a:t>
            </a:r>
            <a:endParaRPr lang="zh-CN" altLang="en-US" sz="4800" b="1" spc="600" dirty="0">
              <a:solidFill>
                <a:srgbClr val="152E52"/>
              </a:solidFill>
              <a:effectLst>
                <a:reflection blurRad="76200" stA="28000" endPos="39000" dist="25400" dir="5400000" sy="-100000" algn="bl" rotWithShape="0"/>
              </a:effectLst>
              <a:latin typeface="+mn-ea"/>
            </a:endParaRPr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93B3425C-96F4-4410-B9AC-2690BF966487}"/>
              </a:ext>
            </a:extLst>
          </p:cNvPr>
          <p:cNvSpPr txBox="1"/>
          <p:nvPr/>
        </p:nvSpPr>
        <p:spPr>
          <a:xfrm>
            <a:off x="4451547" y="4766718"/>
            <a:ext cx="2806130" cy="752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申請人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鄭皓誠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1A2AB276-7C49-4E7E-B7E3-0E8E4ABBE6E3}"/>
              </a:ext>
            </a:extLst>
          </p:cNvPr>
          <p:cNvSpPr txBox="1"/>
          <p:nvPr/>
        </p:nvSpPr>
        <p:spPr>
          <a:xfrm>
            <a:off x="158274" y="2017673"/>
            <a:ext cx="6871255" cy="9662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TW" altLang="en-US" sz="5200" b="1" dirty="0">
                <a:solidFill>
                  <a:srgbClr val="152E52"/>
                </a:solidFill>
                <a:ea typeface="+mj-ea"/>
              </a:rPr>
              <a:t>勤益科技大學大學</a:t>
            </a:r>
            <a:endParaRPr lang="en-US" altLang="zh-CN" sz="5200" b="1" dirty="0">
              <a:solidFill>
                <a:srgbClr val="152E52"/>
              </a:solidFill>
              <a:ea typeface="+mj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0A5D45-9BC1-40A6-BC1A-8FCDC266C92D}"/>
              </a:ext>
            </a:extLst>
          </p:cNvPr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A3458149-3326-45D0-93D2-73C9E10D7049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ECB3270-074D-4156-8F40-9E54524CF80F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7F41EF-E112-4E40-90B0-CD9152459CF6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AFC894-A7DB-4118-993D-C57121C066C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6D6FAB-6FAF-4568-B1D4-F91C9FC0FAF1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5" grpId="0" animBg="1"/>
      <p:bldP spid="415" grpId="0" animBg="1"/>
      <p:bldP spid="411" grpId="0" animBg="1"/>
      <p:bldP spid="413" grpId="0" animBg="1"/>
      <p:bldP spid="417" grpId="0" animBg="1"/>
      <p:bldP spid="442" grpId="0"/>
      <p:bldP spid="445" grpId="0"/>
      <p:bldP spid="4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75FC680-2C35-43CA-B5B5-975992720101}"/>
              </a:ext>
            </a:extLst>
          </p:cNvPr>
          <p:cNvGrpSpPr/>
          <p:nvPr/>
        </p:nvGrpSpPr>
        <p:grpSpPr>
          <a:xfrm>
            <a:off x="609599" y="877529"/>
            <a:ext cx="11238271" cy="5901228"/>
            <a:chOff x="1163084" y="1005350"/>
            <a:chExt cx="10309689" cy="5485575"/>
          </a:xfrm>
        </p:grpSpPr>
        <p:sp>
          <p:nvSpPr>
            <p:cNvPr id="12" name="文本框 6">
              <a:extLst>
                <a:ext uri="{FF2B5EF4-FFF2-40B4-BE49-F238E27FC236}">
                  <a16:creationId xmlns:a16="http://schemas.microsoft.com/office/drawing/2014/main" id="{B63D89D7-7983-4C6A-8ED1-4290FB4F5A8B}"/>
                </a:ext>
              </a:extLst>
            </p:cNvPr>
            <p:cNvSpPr txBox="1"/>
            <p:nvPr/>
          </p:nvSpPr>
          <p:spPr>
            <a:xfrm>
              <a:off x="1772769" y="1040360"/>
              <a:ext cx="4794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個人簡介</a:t>
              </a:r>
              <a:endParaRPr lang="zh-CN" altLang="en-US" sz="3600" kern="1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" name="直接连接符 8">
              <a:extLst>
                <a:ext uri="{FF2B5EF4-FFF2-40B4-BE49-F238E27FC236}">
                  <a16:creationId xmlns:a16="http://schemas.microsoft.com/office/drawing/2014/main" id="{4843C5C2-F4D6-47D4-B5BE-63C4AD4D0BBD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9" y="2519164"/>
              <a:ext cx="6868199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16C31A-FB8C-4788-AE38-98F95F0D191B}"/>
                </a:ext>
              </a:extLst>
            </p:cNvPr>
            <p:cNvSpPr/>
            <p:nvPr/>
          </p:nvSpPr>
          <p:spPr>
            <a:xfrm>
              <a:off x="4945626" y="2036323"/>
              <a:ext cx="31718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About</a:t>
              </a:r>
              <a:r>
                <a:rPr lang="zh-TW" altLang="en-US" sz="24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Myself</a:t>
              </a:r>
              <a:endParaRPr lang="zh-CN" altLang="en-US" sz="2400" kern="1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E6FD5BB-AC84-4A24-A277-DD8548989CDF}"/>
                </a:ext>
              </a:extLst>
            </p:cNvPr>
            <p:cNvSpPr/>
            <p:nvPr/>
          </p:nvSpPr>
          <p:spPr>
            <a:xfrm>
              <a:off x="4591665" y="1553995"/>
              <a:ext cx="28415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關於我自己</a:t>
              </a:r>
              <a:endParaRPr lang="en-US" altLang="zh-CN" sz="3600" kern="1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565ADBB-B1D3-4C11-B05C-BF2660F5107A}"/>
                </a:ext>
              </a:extLst>
            </p:cNvPr>
            <p:cNvSpPr/>
            <p:nvPr/>
          </p:nvSpPr>
          <p:spPr>
            <a:xfrm>
              <a:off x="4601495" y="2684208"/>
              <a:ext cx="6871278" cy="3806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200" dirty="0">
                  <a:solidFill>
                    <a:srgbClr val="4F6383"/>
                  </a:solidFill>
                  <a:latin typeface="方正兰亭黑_GBK"/>
                  <a:ea typeface="方正兰亭黑_GBK"/>
                </a:rPr>
                <a:t>       </a:t>
              </a: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我名叫鄭皓誠，出生於民國</a:t>
              </a:r>
              <a:r>
                <a:rPr lang="en-US" altLang="zh-TW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90</a:t>
              </a: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29</a:t>
              </a: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日。出生於新北市板橋區，是個土生土長的板橋人。</a:t>
              </a:r>
              <a:endParaRPr lang="en-US" altLang="zh-TW" sz="2200" kern="1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我熱愛利用課餘時間運動，在球場上揮灑汗水，透過同儕之間互相切磋球技，相互學習對方的優點，教學相長。熱愛戶外運動的我，同時也喜歡看一些課外讀物，像是小說、科學雜誌增廣見聞。</a:t>
              </a:r>
              <a:endParaRPr lang="en-US" altLang="zh-TW" sz="2200" kern="1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200" kern="1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</a:t>
              </a:r>
            </a:p>
            <a:p>
              <a:pPr>
                <a:lnSpc>
                  <a:spcPct val="150000"/>
                </a:lnSpc>
              </a:pP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17" name="圖片 16" descr="一張含有 遊戲, 運動, 室外, 路面 的圖片&#10;&#10;自動產生的描述">
              <a:extLst>
                <a:ext uri="{FF2B5EF4-FFF2-40B4-BE49-F238E27FC236}">
                  <a16:creationId xmlns:a16="http://schemas.microsoft.com/office/drawing/2014/main" id="{E80504BB-AC1F-4E93-9391-2309F67D9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3" t="595" r="10284" b="10568"/>
            <a:stretch/>
          </p:blipFill>
          <p:spPr>
            <a:xfrm>
              <a:off x="1344479" y="2072555"/>
              <a:ext cx="2972403" cy="3252683"/>
            </a:xfrm>
            <a:prstGeom prst="rect">
              <a:avLst/>
            </a:prstGeom>
          </p:spPr>
        </p:pic>
        <p:sp>
          <p:nvSpPr>
            <p:cNvPr id="21" name="book-hand-drawn-open-pages_35781">
              <a:extLst>
                <a:ext uri="{FF2B5EF4-FFF2-40B4-BE49-F238E27FC236}">
                  <a16:creationId xmlns:a16="http://schemas.microsoft.com/office/drawing/2014/main" id="{95A7D366-68B4-4B7E-B657-260DC07489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3084" y="1005350"/>
              <a:ext cx="609685" cy="496675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225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E62E96D-6F8A-412F-9EAB-797A7F673BD6}"/>
              </a:ext>
            </a:extLst>
          </p:cNvPr>
          <p:cNvGraphicFramePr>
            <a:graphicFrameLocks noGrp="1"/>
          </p:cNvGraphicFramePr>
          <p:nvPr/>
        </p:nvGraphicFramePr>
        <p:xfrm>
          <a:off x="1200185" y="802749"/>
          <a:ext cx="9767206" cy="5269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74">
                  <a:extLst>
                    <a:ext uri="{9D8B030D-6E8A-4147-A177-3AD203B41FA5}">
                      <a16:colId xmlns:a16="http://schemas.microsoft.com/office/drawing/2014/main" val="2264442103"/>
                    </a:ext>
                  </a:extLst>
                </a:gridCol>
                <a:gridCol w="3607358">
                  <a:extLst>
                    <a:ext uri="{9D8B030D-6E8A-4147-A177-3AD203B41FA5}">
                      <a16:colId xmlns:a16="http://schemas.microsoft.com/office/drawing/2014/main" val="3323380308"/>
                    </a:ext>
                  </a:extLst>
                </a:gridCol>
                <a:gridCol w="2341266">
                  <a:extLst>
                    <a:ext uri="{9D8B030D-6E8A-4147-A177-3AD203B41FA5}">
                      <a16:colId xmlns:a16="http://schemas.microsoft.com/office/drawing/2014/main" val="3405006182"/>
                    </a:ext>
                  </a:extLst>
                </a:gridCol>
                <a:gridCol w="2412708">
                  <a:extLst>
                    <a:ext uri="{9D8B030D-6E8A-4147-A177-3AD203B41FA5}">
                      <a16:colId xmlns:a16="http://schemas.microsoft.com/office/drawing/2014/main" val="179167026"/>
                    </a:ext>
                  </a:extLst>
                </a:gridCol>
              </a:tblGrid>
              <a:tr h="50390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鄭皓誠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出生年月日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3237985771"/>
                  </a:ext>
                </a:extLst>
              </a:tr>
              <a:tr h="894130">
                <a:tc rowSpan="2"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聯絡地址</a:t>
                      </a:r>
                    </a:p>
                  </a:txBody>
                  <a:tcPr marL="45287" marR="45287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新北市板橋區大觀路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265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巷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弄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</a:t>
                      </a:r>
                    </a:p>
                  </a:txBody>
                  <a:tcPr marL="45287" marR="45287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US" sz="2400" kern="1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聯絡電話</a:t>
                      </a:r>
                    </a:p>
                    <a:p>
                      <a:pPr algn="ctr"/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02-29670267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2875240562"/>
                  </a:ext>
                </a:extLst>
              </a:tr>
              <a:tr h="419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行動電</a:t>
                      </a:r>
                      <a:r>
                        <a:rPr lang="zh-TW" alt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話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0903072080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1118077953"/>
                  </a:ext>
                </a:extLst>
              </a:tr>
              <a:tr h="1273155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電子信箱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haocheng1229@gmail.com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1557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學歷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高中：</a:t>
                      </a:r>
                      <a:endParaRPr lang="en-US" alt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新北市立海山高中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國中：</a:t>
                      </a:r>
                      <a:endParaRPr lang="en-US" alt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新北市立大觀國中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國小：</a:t>
                      </a:r>
                      <a:endParaRPr lang="en-US" alt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新北市立大觀國小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22446572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打籃球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唱歌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閱讀課外書籍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20342534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專長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領導團體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擅長與人溝通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組裝模型、公仔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321461315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個性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理性務實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zh-TW" alt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樂觀開朗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認真負責</a:t>
                      </a:r>
                      <a:r>
                        <a:rPr lang="en-US" sz="2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1438957750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EC70F28F-0075-415A-B869-2083A04A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"/>
          <a:stretch/>
        </p:blipFill>
        <p:spPr bwMode="auto">
          <a:xfrm>
            <a:off x="6298039" y="1344610"/>
            <a:ext cx="2337421" cy="222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584705C-3CCB-411D-9527-77E01B18AA76}"/>
              </a:ext>
            </a:extLst>
          </p:cNvPr>
          <p:cNvGraphicFramePr>
            <a:graphicFrameLocks noGrp="1"/>
          </p:cNvGraphicFramePr>
          <p:nvPr/>
        </p:nvGraphicFramePr>
        <p:xfrm>
          <a:off x="1220562" y="934674"/>
          <a:ext cx="9791570" cy="5198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973">
                  <a:extLst>
                    <a:ext uri="{9D8B030D-6E8A-4147-A177-3AD203B41FA5}">
                      <a16:colId xmlns:a16="http://schemas.microsoft.com/office/drawing/2014/main" val="2512537566"/>
                    </a:ext>
                  </a:extLst>
                </a:gridCol>
                <a:gridCol w="8288597">
                  <a:extLst>
                    <a:ext uri="{9D8B030D-6E8A-4147-A177-3AD203B41FA5}">
                      <a16:colId xmlns:a16="http://schemas.microsoft.com/office/drawing/2014/main" val="1100083829"/>
                    </a:ext>
                  </a:extLst>
                </a:gridCol>
              </a:tblGrid>
              <a:tr h="848677">
                <a:tc>
                  <a:txBody>
                    <a:bodyPr/>
                    <a:lstStyle/>
                    <a:p>
                      <a:pPr algn="ctr"/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學校幹部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高一擔任風紀股長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高一擔任數學小老師</a:t>
                      </a:r>
                      <a:endParaRPr lang="en-US" alt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高二擔任地理小老師</a:t>
                      </a:r>
                      <a:endParaRPr 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1752163342"/>
                  </a:ext>
                </a:extLst>
              </a:tr>
              <a:tr h="1212547">
                <a:tc>
                  <a:txBody>
                    <a:bodyPr/>
                    <a:lstStyle/>
                    <a:p>
                      <a:pPr algn="ctr"/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社團參與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國中參加鼓舞隊，參與校慶運動會、畢業典禮演出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高一參加大眾傳播社，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成發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舞台劇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負責人、</a:t>
                      </a: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106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年校慶主持人</a:t>
                      </a:r>
                      <a:endParaRPr 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高中參加流行音樂社，參與成果發表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個人上台獨唱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3931927833"/>
                  </a:ext>
                </a:extLst>
              </a:tr>
              <a:tr h="1212547">
                <a:tc>
                  <a:txBody>
                    <a:bodyPr/>
                    <a:lstStyle/>
                    <a:p>
                      <a:pPr algn="ctr"/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證書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中華民國珠心算協會心算貳段證書 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輔仁大學大光電科技應用班研習證書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輔仁大學高中基礎程式設計（</a:t>
                      </a:r>
                      <a:r>
                        <a:rPr 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）課程研習證書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2713372181"/>
                  </a:ext>
                </a:extLst>
              </a:tr>
              <a:tr h="1767780">
                <a:tc>
                  <a:txBody>
                    <a:bodyPr/>
                    <a:lstStyle/>
                    <a:p>
                      <a:pPr algn="ctr"/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特殊經歷</a:t>
                      </a:r>
                    </a:p>
                  </a:txBody>
                  <a:tcPr marL="45287" marR="45287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高中期間接待日本東京都中央大學附屬中學校、</a:t>
                      </a:r>
                      <a:endParaRPr lang="en-US" alt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英國倫敦克羅伊頓三一中學之學生</a:t>
                      </a:r>
                      <a:endParaRPr lang="en-US" altLang="zh-TW" sz="2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高一社團成果發表舞台劇負責人</a:t>
                      </a: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在詹浩數學國中部擔任解題、輔導老師</a:t>
                      </a:r>
                    </a:p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alt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在自然屋精品店擔任網拍後台、圖片製作</a:t>
                      </a:r>
                    </a:p>
                  </a:txBody>
                  <a:tcPr marL="45287" marR="45287" marT="0" marB="0" anchor="ctr"/>
                </a:tc>
                <a:extLst>
                  <a:ext uri="{0D108BD9-81ED-4DB2-BD59-A6C34878D82A}">
                    <a16:rowId xmlns:a16="http://schemas.microsoft.com/office/drawing/2014/main" val="159098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1C71994-7029-4160-B12B-FA35EEE93578}"/>
              </a:ext>
            </a:extLst>
          </p:cNvPr>
          <p:cNvSpPr txBox="1"/>
          <p:nvPr/>
        </p:nvSpPr>
        <p:spPr>
          <a:xfrm>
            <a:off x="1799303" y="1065010"/>
            <a:ext cx="210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心算證書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A3614-5592-4AE5-9083-1B99FF451A27}"/>
              </a:ext>
            </a:extLst>
          </p:cNvPr>
          <p:cNvSpPr txBox="1"/>
          <p:nvPr/>
        </p:nvSpPr>
        <p:spPr>
          <a:xfrm>
            <a:off x="4655586" y="1060093"/>
            <a:ext cx="278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光電研習證書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298059-451E-47FE-89D3-ECDD173D167C}"/>
              </a:ext>
            </a:extLst>
          </p:cNvPr>
          <p:cNvSpPr txBox="1"/>
          <p:nvPr/>
        </p:nvSpPr>
        <p:spPr>
          <a:xfrm>
            <a:off x="8141131" y="1055176"/>
            <a:ext cx="256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研習證書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F89BF31-4AFB-4A5E-891F-0BF9696A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88" y="1759854"/>
            <a:ext cx="3039196" cy="4297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文字, 白板 的圖片&#10;&#10;自動產生的描述">
            <a:extLst>
              <a:ext uri="{FF2B5EF4-FFF2-40B4-BE49-F238E27FC236}">
                <a16:creationId xmlns:a16="http://schemas.microsoft.com/office/drawing/2014/main" id="{673B8FF5-8221-4AD2-B42E-10D791FFF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47" y="1736771"/>
            <a:ext cx="3039570" cy="429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C526AC1C-836A-4EEE-AB8D-FE26BE802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80" y="1665814"/>
            <a:ext cx="3039570" cy="429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9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13">
            <a:extLst>
              <a:ext uri="{FF2B5EF4-FFF2-40B4-BE49-F238E27FC236}">
                <a16:creationId xmlns:a16="http://schemas.microsoft.com/office/drawing/2014/main" id="{C2413E5F-D6A2-4022-8153-C3572128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337"/>
          <a:stretch/>
        </p:blipFill>
        <p:spPr>
          <a:xfrm>
            <a:off x="3260725" y="-7938"/>
            <a:ext cx="8943975" cy="6865938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</p:pic>
      <p:sp>
        <p:nvSpPr>
          <p:cNvPr id="34" name="任意多边形: 形状 412">
            <a:extLst>
              <a:ext uri="{FF2B5EF4-FFF2-40B4-BE49-F238E27FC236}">
                <a16:creationId xmlns:a16="http://schemas.microsoft.com/office/drawing/2014/main" id="{EBBBA5E7-AA7D-4995-8E13-100C4225742A}"/>
              </a:ext>
            </a:extLst>
          </p:cNvPr>
          <p:cNvSpPr/>
          <p:nvPr/>
        </p:nvSpPr>
        <p:spPr>
          <a:xfrm>
            <a:off x="3261137" y="-7938"/>
            <a:ext cx="4949371" cy="2492455"/>
          </a:xfrm>
          <a:custGeom>
            <a:avLst/>
            <a:gdLst>
              <a:gd name="connsiteX0" fmla="*/ 17770 w 4949371"/>
              <a:gd name="connsiteY0" fmla="*/ 0 h 2492455"/>
              <a:gd name="connsiteX1" fmla="*/ 4931601 w 4949371"/>
              <a:gd name="connsiteY1" fmla="*/ 0 h 2492455"/>
              <a:gd name="connsiteX2" fmla="*/ 4949371 w 4949371"/>
              <a:gd name="connsiteY2" fmla="*/ 17770 h 2492455"/>
              <a:gd name="connsiteX3" fmla="*/ 2474686 w 4949371"/>
              <a:gd name="connsiteY3" fmla="*/ 2492455 h 2492455"/>
              <a:gd name="connsiteX4" fmla="*/ 0 w 4949371"/>
              <a:gd name="connsiteY4" fmla="*/ 17770 h 2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9371" h="2492455">
                <a:moveTo>
                  <a:pt x="17770" y="0"/>
                </a:moveTo>
                <a:lnTo>
                  <a:pt x="4931601" y="0"/>
                </a:lnTo>
                <a:lnTo>
                  <a:pt x="4949371" y="17770"/>
                </a:lnTo>
                <a:lnTo>
                  <a:pt x="2474686" y="2492455"/>
                </a:lnTo>
                <a:lnTo>
                  <a:pt x="0" y="1777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1A2AB276-7C49-4E7E-B7E3-0E8E4ABBE6E3}"/>
              </a:ext>
            </a:extLst>
          </p:cNvPr>
          <p:cNvSpPr txBox="1"/>
          <p:nvPr/>
        </p:nvSpPr>
        <p:spPr>
          <a:xfrm>
            <a:off x="39747" y="2641655"/>
            <a:ext cx="10607509" cy="4138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152E52"/>
                </a:solidFill>
                <a:ea typeface="+mj-ea"/>
              </a:rPr>
              <a:t>THANK </a:t>
            </a:r>
            <a:r>
              <a:rPr lang="en-US" altLang="zh-TW" sz="2000" b="1" dirty="0">
                <a:solidFill>
                  <a:srgbClr val="152E52"/>
                </a:solidFill>
                <a:ea typeface="+mj-ea"/>
              </a:rPr>
              <a:t>YOU</a:t>
            </a:r>
            <a:r>
              <a:rPr lang="zh-TW" altLang="en-US" sz="20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TW" sz="2000" b="1" dirty="0">
                <a:solidFill>
                  <a:srgbClr val="152E52"/>
                </a:solidFill>
                <a:ea typeface="+mj-ea"/>
              </a:rPr>
              <a:t>FOR</a:t>
            </a:r>
            <a:r>
              <a:rPr lang="zh-TW" altLang="en-US" sz="20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TW" sz="2000" b="1" dirty="0">
                <a:solidFill>
                  <a:srgbClr val="152E52"/>
                </a:solidFill>
                <a:ea typeface="+mj-ea"/>
              </a:rPr>
              <a:t>WATCHING</a:t>
            </a:r>
            <a:endParaRPr lang="en-US" altLang="zh-CN" sz="20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414" name="任意多边形: 形状 413">
            <a:extLst>
              <a:ext uri="{FF2B5EF4-FFF2-40B4-BE49-F238E27FC236}">
                <a16:creationId xmlns:a16="http://schemas.microsoft.com/office/drawing/2014/main" id="{F1BD2BFA-44D8-492D-A44C-5370A9FC5D42}"/>
              </a:ext>
            </a:extLst>
          </p:cNvPr>
          <p:cNvSpPr/>
          <p:nvPr/>
        </p:nvSpPr>
        <p:spPr>
          <a:xfrm>
            <a:off x="8195579" y="-7831"/>
            <a:ext cx="4009778" cy="2486731"/>
          </a:xfrm>
          <a:custGeom>
            <a:avLst/>
            <a:gdLst>
              <a:gd name="connsiteX0" fmla="*/ 12046 w 4009778"/>
              <a:gd name="connsiteY0" fmla="*/ 0 h 2486731"/>
              <a:gd name="connsiteX1" fmla="*/ 4009778 w 4009778"/>
              <a:gd name="connsiteY1" fmla="*/ 0 h 2486731"/>
              <a:gd name="connsiteX2" fmla="*/ 4009778 w 4009778"/>
              <a:gd name="connsiteY2" fmla="*/ 951638 h 2486731"/>
              <a:gd name="connsiteX3" fmla="*/ 2474685 w 4009778"/>
              <a:gd name="connsiteY3" fmla="*/ 2486731 h 2486731"/>
              <a:gd name="connsiteX4" fmla="*/ 0 w 4009778"/>
              <a:gd name="connsiteY4" fmla="*/ 12046 h 24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778" h="2486731">
                <a:moveTo>
                  <a:pt x="12046" y="0"/>
                </a:moveTo>
                <a:lnTo>
                  <a:pt x="4009778" y="0"/>
                </a:lnTo>
                <a:lnTo>
                  <a:pt x="4009778" y="951638"/>
                </a:lnTo>
                <a:lnTo>
                  <a:pt x="2474685" y="2486731"/>
                </a:lnTo>
                <a:lnTo>
                  <a:pt x="0" y="1204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8E3E72ED-C77C-4465-BEC7-5CF4C5BA2B6F}"/>
              </a:ext>
            </a:extLst>
          </p:cNvPr>
          <p:cNvSpPr/>
          <p:nvPr/>
        </p:nvSpPr>
        <p:spPr>
          <a:xfrm>
            <a:off x="5737928" y="9937"/>
            <a:ext cx="4937327" cy="4937327"/>
          </a:xfrm>
          <a:prstGeom prst="diamond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B6A71BCC-0956-44AA-88FC-87EBB0C0B720}"/>
              </a:ext>
            </a:extLst>
          </p:cNvPr>
          <p:cNvSpPr/>
          <p:nvPr/>
        </p:nvSpPr>
        <p:spPr>
          <a:xfrm>
            <a:off x="8209853" y="2511344"/>
            <a:ext cx="3994847" cy="4375693"/>
          </a:xfrm>
          <a:custGeom>
            <a:avLst/>
            <a:gdLst>
              <a:gd name="connsiteX0" fmla="*/ 2474686 w 4014726"/>
              <a:gd name="connsiteY0" fmla="*/ 0 h 4397467"/>
              <a:gd name="connsiteX1" fmla="*/ 4014726 w 4014726"/>
              <a:gd name="connsiteY1" fmla="*/ 1540041 h 4397467"/>
              <a:gd name="connsiteX2" fmla="*/ 4014726 w 4014726"/>
              <a:gd name="connsiteY2" fmla="*/ 3409331 h 4397467"/>
              <a:gd name="connsiteX3" fmla="*/ 3026590 w 4014726"/>
              <a:gd name="connsiteY3" fmla="*/ 4397467 h 4397467"/>
              <a:gd name="connsiteX4" fmla="*/ 1922782 w 4014726"/>
              <a:gd name="connsiteY4" fmla="*/ 4397467 h 4397467"/>
              <a:gd name="connsiteX5" fmla="*/ 0 w 4014726"/>
              <a:gd name="connsiteY5" fmla="*/ 2474686 h 43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4726" h="4397467">
                <a:moveTo>
                  <a:pt x="2474686" y="0"/>
                </a:moveTo>
                <a:lnTo>
                  <a:pt x="4014726" y="1540041"/>
                </a:lnTo>
                <a:lnTo>
                  <a:pt x="4014726" y="3409331"/>
                </a:lnTo>
                <a:lnTo>
                  <a:pt x="3026590" y="4397467"/>
                </a:lnTo>
                <a:lnTo>
                  <a:pt x="1922782" y="4397467"/>
                </a:lnTo>
                <a:lnTo>
                  <a:pt x="0" y="247468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任意多边形: 形状 410">
            <a:extLst>
              <a:ext uri="{FF2B5EF4-FFF2-40B4-BE49-F238E27FC236}">
                <a16:creationId xmlns:a16="http://schemas.microsoft.com/office/drawing/2014/main" id="{98BE3547-0A56-4D12-A064-F0E551989EC5}"/>
              </a:ext>
            </a:extLst>
          </p:cNvPr>
          <p:cNvSpPr/>
          <p:nvPr/>
        </p:nvSpPr>
        <p:spPr>
          <a:xfrm>
            <a:off x="10665271" y="930386"/>
            <a:ext cx="1540086" cy="308017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C53D5117-FCEA-4B51-BE3F-302F6F06D6F9}"/>
              </a:ext>
            </a:extLst>
          </p:cNvPr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C9F3FC43-BEAA-49A7-8F66-484CFC4E8B7C}"/>
              </a:ext>
            </a:extLst>
          </p:cNvPr>
          <p:cNvCxnSpPr>
            <a:cxnSpLocks/>
          </p:cNvCxnSpPr>
          <p:nvPr/>
        </p:nvCxnSpPr>
        <p:spPr>
          <a:xfrm flipH="1">
            <a:off x="3430648" y="2750078"/>
            <a:ext cx="541508" cy="52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文本框 441">
            <a:extLst>
              <a:ext uri="{FF2B5EF4-FFF2-40B4-BE49-F238E27FC236}">
                <a16:creationId xmlns:a16="http://schemas.microsoft.com/office/drawing/2014/main" id="{1EC31F8E-7C07-40FF-8907-584BF9D7F9A4}"/>
              </a:ext>
            </a:extLst>
          </p:cNvPr>
          <p:cNvSpPr txBox="1"/>
          <p:nvPr/>
        </p:nvSpPr>
        <p:spPr>
          <a:xfrm>
            <a:off x="455609" y="3283558"/>
            <a:ext cx="433965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800" b="1" spc="600" dirty="0">
                <a:solidFill>
                  <a:srgbClr val="152E52"/>
                </a:soli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感謝您的觀看</a:t>
            </a:r>
            <a:endParaRPr lang="zh-CN" altLang="en-US" sz="4800" b="1" spc="600" dirty="0">
              <a:solidFill>
                <a:srgbClr val="152E52"/>
              </a:solidFill>
              <a:effectLst>
                <a:reflection blurRad="76200" stA="28000" endPos="39000" dist="25400" dir="5400000" sy="-100000" algn="bl" rotWithShape="0"/>
              </a:effectLst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0A5D45-9BC1-40A6-BC1A-8FCDC266C92D}"/>
              </a:ext>
            </a:extLst>
          </p:cNvPr>
          <p:cNvGrpSpPr/>
          <p:nvPr/>
        </p:nvGrpSpPr>
        <p:grpSpPr>
          <a:xfrm>
            <a:off x="687762" y="575364"/>
            <a:ext cx="541277" cy="386173"/>
            <a:chOff x="1568920" y="1510748"/>
            <a:chExt cx="870079" cy="620756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A3458149-3326-45D0-93D2-73C9E10D7049}"/>
                </a:ext>
              </a:extLst>
            </p:cNvPr>
            <p:cNvSpPr/>
            <p:nvPr/>
          </p:nvSpPr>
          <p:spPr>
            <a:xfrm>
              <a:off x="1568920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ECB3270-074D-4156-8F40-9E54524CF80F}"/>
                </a:ext>
              </a:extLst>
            </p:cNvPr>
            <p:cNvSpPr/>
            <p:nvPr/>
          </p:nvSpPr>
          <p:spPr>
            <a:xfrm>
              <a:off x="1781554" y="1510748"/>
              <a:ext cx="657445" cy="598960"/>
            </a:xfrm>
            <a:prstGeom prst="triangle">
              <a:avLst/>
            </a:prstGeom>
            <a:noFill/>
            <a:ln>
              <a:solidFill>
                <a:srgbClr val="152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7F41EF-E112-4E40-90B0-CD9152459CF6}"/>
                </a:ext>
              </a:extLst>
            </p:cNvPr>
            <p:cNvSpPr/>
            <p:nvPr/>
          </p:nvSpPr>
          <p:spPr>
            <a:xfrm>
              <a:off x="1979989" y="1684337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AFC894-A7DB-4118-993D-C57121C066C4}"/>
                </a:ext>
              </a:extLst>
            </p:cNvPr>
            <p:cNvSpPr/>
            <p:nvPr/>
          </p:nvSpPr>
          <p:spPr>
            <a:xfrm>
              <a:off x="1757740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6D6FAB-6FAF-4568-B1D4-F91C9FC0FAF1}"/>
                </a:ext>
              </a:extLst>
            </p:cNvPr>
            <p:cNvSpPr/>
            <p:nvPr/>
          </p:nvSpPr>
          <p:spPr>
            <a:xfrm>
              <a:off x="2196174" y="2083879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0902C1-BAD7-423C-AC43-315C806E8DB0}"/>
              </a:ext>
            </a:extLst>
          </p:cNvPr>
          <p:cNvGrpSpPr/>
          <p:nvPr/>
        </p:nvGrpSpPr>
        <p:grpSpPr>
          <a:xfrm>
            <a:off x="240557" y="-82053"/>
            <a:ext cx="11378864" cy="6858001"/>
            <a:chOff x="826492" y="-4577"/>
            <a:chExt cx="11378864" cy="6858001"/>
          </a:xfrm>
        </p:grpSpPr>
        <p:pic>
          <p:nvPicPr>
            <p:cNvPr id="419" name="图片 418">
              <a:extLst>
                <a:ext uri="{FF2B5EF4-FFF2-40B4-BE49-F238E27FC236}">
                  <a16:creationId xmlns:a16="http://schemas.microsoft.com/office/drawing/2014/main" id="{D7DA2D33-EAEF-4CCF-A051-9903E13A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86" r="5622"/>
            <a:stretch>
              <a:fillRect/>
            </a:stretch>
          </p:blipFill>
          <p:spPr>
            <a:xfrm>
              <a:off x="826492" y="1635045"/>
              <a:ext cx="10838995" cy="4959310"/>
            </a:xfrm>
            <a:custGeom>
              <a:avLst/>
              <a:gdLst>
                <a:gd name="connsiteX0" fmla="*/ 0 w 10838995"/>
                <a:gd name="connsiteY0" fmla="*/ 0 h 4959310"/>
                <a:gd name="connsiteX1" fmla="*/ 10838995 w 10838995"/>
                <a:gd name="connsiteY1" fmla="*/ 0 h 4959310"/>
                <a:gd name="connsiteX2" fmla="*/ 10838995 w 10838995"/>
                <a:gd name="connsiteY2" fmla="*/ 4959310 h 4959310"/>
                <a:gd name="connsiteX3" fmla="*/ 0 w 10838995"/>
                <a:gd name="connsiteY3" fmla="*/ 4959310 h 495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8995" h="4959310">
                  <a:moveTo>
                    <a:pt x="0" y="0"/>
                  </a:moveTo>
                  <a:lnTo>
                    <a:pt x="10838995" y="0"/>
                  </a:lnTo>
                  <a:lnTo>
                    <a:pt x="10838995" y="4959310"/>
                  </a:lnTo>
                  <a:lnTo>
                    <a:pt x="0" y="4959310"/>
                  </a:lnTo>
                  <a:close/>
                </a:path>
              </a:pathLst>
            </a:custGeom>
          </p:spPr>
        </p:pic>
        <p:pic>
          <p:nvPicPr>
            <p:cNvPr id="408" name="图片 407">
              <a:extLst>
                <a:ext uri="{FF2B5EF4-FFF2-40B4-BE49-F238E27FC236}">
                  <a16:creationId xmlns:a16="http://schemas.microsoft.com/office/drawing/2014/main" id="{461738C6-0E73-413D-ACCA-64FF0EF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582"/>
            <a:stretch>
              <a:fillRect/>
            </a:stretch>
          </p:blipFill>
          <p:spPr>
            <a:xfrm flipH="1">
              <a:off x="5725882" y="-4577"/>
              <a:ext cx="6479474" cy="6858001"/>
            </a:xfrm>
            <a:custGeom>
              <a:avLst/>
              <a:gdLst>
                <a:gd name="connsiteX0" fmla="*/ 6479473 w 6479473"/>
                <a:gd name="connsiteY0" fmla="*/ 0 h 6858000"/>
                <a:gd name="connsiteX1" fmla="*/ 0 w 6479473"/>
                <a:gd name="connsiteY1" fmla="*/ 0 h 6858000"/>
                <a:gd name="connsiteX2" fmla="*/ 0 w 6479473"/>
                <a:gd name="connsiteY2" fmla="*/ 6858000 h 6858000"/>
                <a:gd name="connsiteX3" fmla="*/ 6479473 w 6479473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473" h="6858000">
                  <a:moveTo>
                    <a:pt x="647947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473" y="685800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0272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9" grpId="0"/>
      <p:bldP spid="414" grpId="0" animBg="1"/>
      <p:bldP spid="5" grpId="0" animBg="1"/>
      <p:bldP spid="415" grpId="0" animBg="1"/>
      <p:bldP spid="411" grpId="0" animBg="1"/>
      <p:bldP spid="417" grpId="0" animBg="1"/>
      <p:bldP spid="4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375</Words>
  <Application>Microsoft Office PowerPoint</Application>
  <PresentationFormat>寬螢幕</PresentationFormat>
  <Paragraphs>69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等线</vt:lpstr>
      <vt:lpstr>微软雅黑</vt:lpstr>
      <vt:lpstr>方正兰亭黑_GBK</vt:lpstr>
      <vt:lpstr>字魂59号-创粗黑</vt:lpstr>
      <vt:lpstr>微軟正黑體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haocheng1229</cp:lastModifiedBy>
  <cp:revision>103</cp:revision>
  <dcterms:created xsi:type="dcterms:W3CDTF">2017-06-22T13:04:11Z</dcterms:created>
  <dcterms:modified xsi:type="dcterms:W3CDTF">2021-04-10T08:55:44Z</dcterms:modified>
</cp:coreProperties>
</file>