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5B92-72EA-4E7A-ADE3-6CF29481A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C66FA-9ACD-4B31-B74A-8F22A83F9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E92A0-48FD-4707-A67F-E49640CC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789F-B447-44FF-B4CE-185B3BECBFEC}" type="datetimeFigureOut">
              <a:rPr lang="sv-SE" smtClean="0"/>
              <a:t>2018-01-16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10EE7-E7A1-4A2B-83B4-F1367714A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68EE8-6A6F-4C22-863F-2961830A4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A624-54D1-41D0-9C2D-61BBB95666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5732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0F07-4918-4DDA-B025-98EC9F41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31B54-D410-47C2-831B-BCED307CF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435C6-71F6-438C-812F-634788BF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789F-B447-44FF-B4CE-185B3BECBFEC}" type="datetimeFigureOut">
              <a:rPr lang="sv-SE" smtClean="0"/>
              <a:t>2018-01-16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B7C30-DF68-4BCF-B656-78583B7E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F514C-6485-4D9E-91BE-FAD62316B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A624-54D1-41D0-9C2D-61BBB95666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267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3CB686-6A37-44AC-8CC6-427FDBA68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BE41C-2EDD-4192-88FA-E0C6B7261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D9F93-4A7D-45E3-99DA-5EBE6F0B0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789F-B447-44FF-B4CE-185B3BECBFEC}" type="datetimeFigureOut">
              <a:rPr lang="sv-SE" smtClean="0"/>
              <a:t>2018-01-16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D288A-2596-464F-B1CC-D245E4F1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ACD27-124B-409D-82D8-1E29059AB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A624-54D1-41D0-9C2D-61BBB95666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3375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164F-0C7D-407C-B22B-865539A0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39FE6-5E44-4EFA-B2C7-9B4B4108B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C31C4-589E-42F3-8CDA-C200E1D3C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789F-B447-44FF-B4CE-185B3BECBFEC}" type="datetimeFigureOut">
              <a:rPr lang="sv-SE" smtClean="0"/>
              <a:t>2018-01-16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8AE98-4630-4EC0-82DC-B50BFAF1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5F460-57FE-478A-A21A-90EAA6C5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A624-54D1-41D0-9C2D-61BBB95666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410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A21B-C638-4A33-A6B7-B647D5D1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802E8-5C0A-4589-B121-4070ED427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37E96-E650-4832-A716-036CEA70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789F-B447-44FF-B4CE-185B3BECBFEC}" type="datetimeFigureOut">
              <a:rPr lang="sv-SE" smtClean="0"/>
              <a:t>2018-01-16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29692-F651-414C-9451-D2DB3218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60399-FC2F-4682-AA9C-D39FE927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A624-54D1-41D0-9C2D-61BBB95666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83091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563A3-594B-4D5C-9DC1-3E1113F8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6E33B-2D5B-4FF4-AF95-C0C441BCB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10C28-BF8B-46A8-893D-BB87E0B89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74E30-8E3F-47C3-8804-77A23704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789F-B447-44FF-B4CE-185B3BECBFEC}" type="datetimeFigureOut">
              <a:rPr lang="sv-SE" smtClean="0"/>
              <a:t>2018-01-16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64534-9B65-48FF-BAD9-32358FEC0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23BA5-ACA2-4716-A9E4-0E7F4B2E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A624-54D1-41D0-9C2D-61BBB95666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335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E016-A9E5-4BE6-8A72-6D18629AA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4F762-1D6F-4BE4-9C9D-BB90094F6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3725D-DCF9-4460-967E-C4C18CF4B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CE600-4C29-4770-A59C-2D0750022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D0822-1BD6-4D8B-9E69-E56B2E777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915548-B1CC-4DCE-8DD3-56538C604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789F-B447-44FF-B4CE-185B3BECBFEC}" type="datetimeFigureOut">
              <a:rPr lang="sv-SE" smtClean="0"/>
              <a:t>2018-01-16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E1AFD5-65F0-4E5F-BD73-D2716DE0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229A80-A94A-440B-81AC-1524F595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A624-54D1-41D0-9C2D-61BBB95666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027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7D4F-1BCE-4338-9839-59F5C42E6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E3A51E-1650-415B-BEE5-811FF9D7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789F-B447-44FF-B4CE-185B3BECBFEC}" type="datetimeFigureOut">
              <a:rPr lang="sv-SE" smtClean="0"/>
              <a:t>2018-01-16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4EA26-91A8-40EC-BAB2-B05E74F6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3AB2A-DFB7-40A7-BA5D-6C407D01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A624-54D1-41D0-9C2D-61BBB95666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142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EB3CA7-C582-4B5C-B574-E3677CFD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789F-B447-44FF-B4CE-185B3BECBFEC}" type="datetimeFigureOut">
              <a:rPr lang="sv-SE" smtClean="0"/>
              <a:t>2018-01-16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559B6-9F10-4319-8BE1-B46E3F452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F9EF7-F328-4C7F-805C-58F1080A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A624-54D1-41D0-9C2D-61BBB95666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30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FCEF5-4CA3-47C7-A510-689B66741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6A169-A11E-46BB-AC3D-DB4F14490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E28F4-4FAE-47DA-BFD2-414A356F8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54B3D-3E62-4BD1-9911-A4F880892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789F-B447-44FF-B4CE-185B3BECBFEC}" type="datetimeFigureOut">
              <a:rPr lang="sv-SE" smtClean="0"/>
              <a:t>2018-01-16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1C1CD-4E59-4F9F-9167-4DB60F08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A3E9D-7972-4D3C-9F10-95F64566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A624-54D1-41D0-9C2D-61BBB95666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467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8944C-B04F-49A4-9366-72C100AB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6D00FE-634E-4CAA-A1C8-A7B945135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72381-535B-435E-B92E-646942984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8CC48-D290-43C5-A0EA-9C9506F97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789F-B447-44FF-B4CE-185B3BECBFEC}" type="datetimeFigureOut">
              <a:rPr lang="sv-SE" smtClean="0"/>
              <a:t>2018-01-16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C2E22-3288-44CE-BEF5-FD99B4ACB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F980F-AB76-46A3-9CB1-6163A2B6B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A624-54D1-41D0-9C2D-61BBB95666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111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0302C2-93EF-4C50-BC99-E858D4AF7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59B95-5DB7-4D35-9ECD-2CCFEBD1A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972BF-14BA-4DFB-9AB4-8D1A09095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A789F-B447-44FF-B4CE-185B3BECBFEC}" type="datetimeFigureOut">
              <a:rPr lang="sv-SE" smtClean="0"/>
              <a:t>2018-01-16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3BED-3C47-475C-9A80-4C0446331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A44E6-9C50-4906-B901-D9AF8E26A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8A624-54D1-41D0-9C2D-61BBB95666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671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7AD015EE-8B95-4043-8BB7-2541BB752781}"/>
              </a:ext>
            </a:extLst>
          </p:cNvPr>
          <p:cNvCxnSpPr>
            <a:cxnSpLocks/>
          </p:cNvCxnSpPr>
          <p:nvPr/>
        </p:nvCxnSpPr>
        <p:spPr>
          <a:xfrm>
            <a:off x="5251130" y="4829372"/>
            <a:ext cx="1" cy="428642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BA81C3C-B614-45E2-965E-12FE933DCE9A}"/>
              </a:ext>
            </a:extLst>
          </p:cNvPr>
          <p:cNvCxnSpPr>
            <a:cxnSpLocks/>
          </p:cNvCxnSpPr>
          <p:nvPr/>
        </p:nvCxnSpPr>
        <p:spPr>
          <a:xfrm flipV="1">
            <a:off x="5517526" y="4863262"/>
            <a:ext cx="0" cy="435675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17B189A-D8F8-4F55-8EF0-0672648D2142}"/>
              </a:ext>
            </a:extLst>
          </p:cNvPr>
          <p:cNvCxnSpPr>
            <a:cxnSpLocks/>
            <a:endCxn id="146" idx="1"/>
          </p:cNvCxnSpPr>
          <p:nvPr/>
        </p:nvCxnSpPr>
        <p:spPr>
          <a:xfrm>
            <a:off x="3131914" y="4834623"/>
            <a:ext cx="10985" cy="1100945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C7C0114-DDE8-4622-B90E-AD4F58919CD4}"/>
              </a:ext>
            </a:extLst>
          </p:cNvPr>
          <p:cNvCxnSpPr>
            <a:cxnSpLocks/>
          </p:cNvCxnSpPr>
          <p:nvPr/>
        </p:nvCxnSpPr>
        <p:spPr>
          <a:xfrm>
            <a:off x="2814605" y="5326084"/>
            <a:ext cx="0" cy="381249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1ECB796D-5EEB-47EA-958C-63E3FD5E6058}"/>
              </a:ext>
            </a:extLst>
          </p:cNvPr>
          <p:cNvCxnSpPr>
            <a:cxnSpLocks/>
          </p:cNvCxnSpPr>
          <p:nvPr/>
        </p:nvCxnSpPr>
        <p:spPr>
          <a:xfrm>
            <a:off x="7695787" y="5202223"/>
            <a:ext cx="87244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602B5123-F038-44A6-B4D0-713CA32B5C68}"/>
              </a:ext>
            </a:extLst>
          </p:cNvPr>
          <p:cNvCxnSpPr>
            <a:cxnSpLocks/>
          </p:cNvCxnSpPr>
          <p:nvPr/>
        </p:nvCxnSpPr>
        <p:spPr>
          <a:xfrm>
            <a:off x="1556426" y="6471396"/>
            <a:ext cx="89277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B23E0DC5-4335-4862-98FE-6ECA6B16652E}"/>
              </a:ext>
            </a:extLst>
          </p:cNvPr>
          <p:cNvCxnSpPr>
            <a:cxnSpLocks/>
          </p:cNvCxnSpPr>
          <p:nvPr/>
        </p:nvCxnSpPr>
        <p:spPr>
          <a:xfrm>
            <a:off x="3140356" y="6196838"/>
            <a:ext cx="6176905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4F9478FE-AD70-4C1B-92D2-BF7215B5BEA7}"/>
              </a:ext>
            </a:extLst>
          </p:cNvPr>
          <p:cNvCxnSpPr>
            <a:cxnSpLocks/>
          </p:cNvCxnSpPr>
          <p:nvPr/>
        </p:nvCxnSpPr>
        <p:spPr>
          <a:xfrm flipV="1">
            <a:off x="4060731" y="4876023"/>
            <a:ext cx="0" cy="435675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3A7095BE-2759-464F-B8DB-158ECF04EEBF}"/>
              </a:ext>
            </a:extLst>
          </p:cNvPr>
          <p:cNvCxnSpPr>
            <a:cxnSpLocks/>
          </p:cNvCxnSpPr>
          <p:nvPr/>
        </p:nvCxnSpPr>
        <p:spPr>
          <a:xfrm flipV="1">
            <a:off x="4213117" y="5774835"/>
            <a:ext cx="0" cy="435675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AC0A33A-B764-426F-97BE-F932BE35BB02}"/>
              </a:ext>
            </a:extLst>
          </p:cNvPr>
          <p:cNvCxnSpPr>
            <a:cxnSpLocks/>
          </p:cNvCxnSpPr>
          <p:nvPr/>
        </p:nvCxnSpPr>
        <p:spPr>
          <a:xfrm flipH="1">
            <a:off x="7810236" y="3566751"/>
            <a:ext cx="2125366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0E848C9-4084-4524-AD24-AA543113A58C}"/>
              </a:ext>
            </a:extLst>
          </p:cNvPr>
          <p:cNvCxnSpPr>
            <a:cxnSpLocks/>
          </p:cNvCxnSpPr>
          <p:nvPr/>
        </p:nvCxnSpPr>
        <p:spPr>
          <a:xfrm>
            <a:off x="8271240" y="5583090"/>
            <a:ext cx="417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7286781-4311-48A0-8440-468B4B3BB0D9}"/>
              </a:ext>
            </a:extLst>
          </p:cNvPr>
          <p:cNvCxnSpPr>
            <a:cxnSpLocks/>
          </p:cNvCxnSpPr>
          <p:nvPr/>
        </p:nvCxnSpPr>
        <p:spPr>
          <a:xfrm>
            <a:off x="8278344" y="5582888"/>
            <a:ext cx="0" cy="8885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0148593-E23A-44E6-86C9-2B004DCDCC38}"/>
              </a:ext>
            </a:extLst>
          </p:cNvPr>
          <p:cNvCxnSpPr>
            <a:cxnSpLocks/>
          </p:cNvCxnSpPr>
          <p:nvPr/>
        </p:nvCxnSpPr>
        <p:spPr>
          <a:xfrm>
            <a:off x="8295293" y="2255412"/>
            <a:ext cx="6193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1E85EDD8-6646-44A6-B22B-149AB1F7A19F}"/>
              </a:ext>
            </a:extLst>
          </p:cNvPr>
          <p:cNvCxnSpPr>
            <a:cxnSpLocks/>
          </p:cNvCxnSpPr>
          <p:nvPr/>
        </p:nvCxnSpPr>
        <p:spPr>
          <a:xfrm>
            <a:off x="8292543" y="2255412"/>
            <a:ext cx="0" cy="36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D925D92-FBF5-4A48-8573-B7925263061C}"/>
              </a:ext>
            </a:extLst>
          </p:cNvPr>
          <p:cNvCxnSpPr>
            <a:cxnSpLocks/>
          </p:cNvCxnSpPr>
          <p:nvPr/>
        </p:nvCxnSpPr>
        <p:spPr>
          <a:xfrm>
            <a:off x="8512361" y="2255412"/>
            <a:ext cx="0" cy="36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126F610D-5F51-4682-BCFC-B6059272780F}"/>
              </a:ext>
            </a:extLst>
          </p:cNvPr>
          <p:cNvCxnSpPr>
            <a:cxnSpLocks/>
          </p:cNvCxnSpPr>
          <p:nvPr/>
        </p:nvCxnSpPr>
        <p:spPr>
          <a:xfrm>
            <a:off x="8714112" y="2265347"/>
            <a:ext cx="0" cy="36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EB8BEE1-B634-451B-B46F-D4B6A738A1B0}"/>
              </a:ext>
            </a:extLst>
          </p:cNvPr>
          <p:cNvCxnSpPr>
            <a:cxnSpLocks/>
          </p:cNvCxnSpPr>
          <p:nvPr/>
        </p:nvCxnSpPr>
        <p:spPr>
          <a:xfrm>
            <a:off x="8914661" y="2260357"/>
            <a:ext cx="0" cy="36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9491948-A019-478A-A8B5-FF4B336DA200}"/>
              </a:ext>
            </a:extLst>
          </p:cNvPr>
          <p:cNvCxnSpPr>
            <a:cxnSpLocks/>
          </p:cNvCxnSpPr>
          <p:nvPr/>
        </p:nvCxnSpPr>
        <p:spPr>
          <a:xfrm>
            <a:off x="9337750" y="1486640"/>
            <a:ext cx="6193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33FEAAC-9324-4ABD-B4B1-A4439B7830DA}"/>
              </a:ext>
            </a:extLst>
          </p:cNvPr>
          <p:cNvCxnSpPr>
            <a:cxnSpLocks/>
          </p:cNvCxnSpPr>
          <p:nvPr/>
        </p:nvCxnSpPr>
        <p:spPr>
          <a:xfrm>
            <a:off x="9335000" y="1486640"/>
            <a:ext cx="0" cy="36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8FA9AFF-21E3-41C7-9F56-5B9B27CC9FDE}"/>
              </a:ext>
            </a:extLst>
          </p:cNvPr>
          <p:cNvCxnSpPr>
            <a:cxnSpLocks/>
          </p:cNvCxnSpPr>
          <p:nvPr/>
        </p:nvCxnSpPr>
        <p:spPr>
          <a:xfrm>
            <a:off x="9554818" y="1486640"/>
            <a:ext cx="0" cy="36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4D0001C-8D73-484F-A672-691F82F4418E}"/>
              </a:ext>
            </a:extLst>
          </p:cNvPr>
          <p:cNvCxnSpPr>
            <a:cxnSpLocks/>
          </p:cNvCxnSpPr>
          <p:nvPr/>
        </p:nvCxnSpPr>
        <p:spPr>
          <a:xfrm>
            <a:off x="9756569" y="1496575"/>
            <a:ext cx="0" cy="36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0C43638-BAE9-4C09-A756-228A783127F1}"/>
              </a:ext>
            </a:extLst>
          </p:cNvPr>
          <p:cNvCxnSpPr>
            <a:cxnSpLocks/>
          </p:cNvCxnSpPr>
          <p:nvPr/>
        </p:nvCxnSpPr>
        <p:spPr>
          <a:xfrm>
            <a:off x="9957118" y="1491335"/>
            <a:ext cx="0" cy="36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4FE12B4-CAE1-4F8B-8E14-B8EFA2B714F1}"/>
              </a:ext>
            </a:extLst>
          </p:cNvPr>
          <p:cNvCxnSpPr>
            <a:cxnSpLocks/>
          </p:cNvCxnSpPr>
          <p:nvPr/>
        </p:nvCxnSpPr>
        <p:spPr>
          <a:xfrm>
            <a:off x="3212373" y="2586403"/>
            <a:ext cx="0" cy="7404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EF2A4F1-7360-4B51-AD56-391E3DB4685B}"/>
              </a:ext>
            </a:extLst>
          </p:cNvPr>
          <p:cNvCxnSpPr>
            <a:cxnSpLocks/>
          </p:cNvCxnSpPr>
          <p:nvPr/>
        </p:nvCxnSpPr>
        <p:spPr>
          <a:xfrm>
            <a:off x="3548450" y="2586403"/>
            <a:ext cx="0" cy="7404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9180BE8-DC5B-480B-B77D-86BA3D9F0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66" y="95203"/>
            <a:ext cx="7250889" cy="689124"/>
          </a:xfrm>
        </p:spPr>
        <p:txBody>
          <a:bodyPr>
            <a:normAutofit/>
          </a:bodyPr>
          <a:lstStyle/>
          <a:p>
            <a:r>
              <a:rPr lang="sv-SE" sz="2400" b="1" dirty="0"/>
              <a:t>NMEA2K boat monitor with Arduino DUE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C06D0B-1EEA-4822-AC1B-1DAF02E5E0EA}"/>
              </a:ext>
            </a:extLst>
          </p:cNvPr>
          <p:cNvCxnSpPr>
            <a:cxnSpLocks/>
          </p:cNvCxnSpPr>
          <p:nvPr/>
        </p:nvCxnSpPr>
        <p:spPr>
          <a:xfrm>
            <a:off x="3015081" y="1205070"/>
            <a:ext cx="0" cy="7404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96ED4C0-85A3-40E0-B6BB-177FE420AF84}"/>
              </a:ext>
            </a:extLst>
          </p:cNvPr>
          <p:cNvSpPr/>
          <p:nvPr/>
        </p:nvSpPr>
        <p:spPr>
          <a:xfrm rot="5400000">
            <a:off x="2862483" y="1497873"/>
            <a:ext cx="319205" cy="1578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32FB7A-D446-487C-9CB4-3E43B7F7CBBD}"/>
              </a:ext>
            </a:extLst>
          </p:cNvPr>
          <p:cNvSpPr txBox="1"/>
          <p:nvPr/>
        </p:nvSpPr>
        <p:spPr>
          <a:xfrm rot="16200000">
            <a:off x="2814336" y="1445611"/>
            <a:ext cx="415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2,7K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2675B3-D740-4D0B-9AD8-01E07664D0EE}"/>
              </a:ext>
            </a:extLst>
          </p:cNvPr>
          <p:cNvSpPr/>
          <p:nvPr/>
        </p:nvSpPr>
        <p:spPr>
          <a:xfrm>
            <a:off x="2519080" y="1945551"/>
            <a:ext cx="2732050" cy="643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/>
              <a:t>1602A Display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1AE40E-9427-4DB6-ABA9-B9D30438D358}"/>
              </a:ext>
            </a:extLst>
          </p:cNvPr>
          <p:cNvCxnSpPr>
            <a:cxnSpLocks/>
          </p:cNvCxnSpPr>
          <p:nvPr/>
        </p:nvCxnSpPr>
        <p:spPr>
          <a:xfrm>
            <a:off x="1571755" y="1220541"/>
            <a:ext cx="89277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221C42-D00E-4C67-95CB-33B01E4A6DC1}"/>
              </a:ext>
            </a:extLst>
          </p:cNvPr>
          <p:cNvCxnSpPr>
            <a:cxnSpLocks/>
          </p:cNvCxnSpPr>
          <p:nvPr/>
        </p:nvCxnSpPr>
        <p:spPr>
          <a:xfrm>
            <a:off x="1571755" y="994630"/>
            <a:ext cx="89277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C25B2F-15DA-4D3E-9512-F162FAA79807}"/>
              </a:ext>
            </a:extLst>
          </p:cNvPr>
          <p:cNvSpPr txBox="1"/>
          <p:nvPr/>
        </p:nvSpPr>
        <p:spPr>
          <a:xfrm>
            <a:off x="1083758" y="891907"/>
            <a:ext cx="553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5 V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00674A-7A11-48AA-A52F-B4474E35AC67}"/>
              </a:ext>
            </a:extLst>
          </p:cNvPr>
          <p:cNvSpPr txBox="1"/>
          <p:nvPr/>
        </p:nvSpPr>
        <p:spPr>
          <a:xfrm>
            <a:off x="1083758" y="1108250"/>
            <a:ext cx="553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GND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DDD1FF-426A-4724-90C5-EC523B653276}"/>
              </a:ext>
            </a:extLst>
          </p:cNvPr>
          <p:cNvSpPr txBox="1"/>
          <p:nvPr/>
        </p:nvSpPr>
        <p:spPr>
          <a:xfrm rot="16200000">
            <a:off x="2401131" y="1848900"/>
            <a:ext cx="553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VSS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31AF18-34A0-47E1-8F4A-13FFDA61F40C}"/>
              </a:ext>
            </a:extLst>
          </p:cNvPr>
          <p:cNvSpPr txBox="1"/>
          <p:nvPr/>
        </p:nvSpPr>
        <p:spPr>
          <a:xfrm rot="16200000">
            <a:off x="2567199" y="1883883"/>
            <a:ext cx="553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VDD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5D733-2C12-4F3F-9170-616E299E35B4}"/>
              </a:ext>
            </a:extLst>
          </p:cNvPr>
          <p:cNvSpPr txBox="1"/>
          <p:nvPr/>
        </p:nvSpPr>
        <p:spPr>
          <a:xfrm rot="16200000">
            <a:off x="2740649" y="1822439"/>
            <a:ext cx="553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VO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D8427D7-387D-42A7-8BEA-4432E78639EB}"/>
              </a:ext>
            </a:extLst>
          </p:cNvPr>
          <p:cNvCxnSpPr>
            <a:cxnSpLocks/>
          </p:cNvCxnSpPr>
          <p:nvPr/>
        </p:nvCxnSpPr>
        <p:spPr>
          <a:xfrm>
            <a:off x="2683390" y="1206858"/>
            <a:ext cx="0" cy="7404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043BB7-B1B8-4323-9401-217923D049DB}"/>
              </a:ext>
            </a:extLst>
          </p:cNvPr>
          <p:cNvCxnSpPr>
            <a:cxnSpLocks/>
          </p:cNvCxnSpPr>
          <p:nvPr/>
        </p:nvCxnSpPr>
        <p:spPr>
          <a:xfrm flipH="1">
            <a:off x="2839566" y="983872"/>
            <a:ext cx="4229" cy="9556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0877928-6C19-4F94-88CD-6564ABFB1C1D}"/>
              </a:ext>
            </a:extLst>
          </p:cNvPr>
          <p:cNvCxnSpPr>
            <a:cxnSpLocks/>
          </p:cNvCxnSpPr>
          <p:nvPr/>
        </p:nvCxnSpPr>
        <p:spPr>
          <a:xfrm>
            <a:off x="5116411" y="1220541"/>
            <a:ext cx="0" cy="7404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7F469F-EB24-46F9-AF33-DA171F7A2202}"/>
              </a:ext>
            </a:extLst>
          </p:cNvPr>
          <p:cNvCxnSpPr>
            <a:cxnSpLocks/>
          </p:cNvCxnSpPr>
          <p:nvPr/>
        </p:nvCxnSpPr>
        <p:spPr>
          <a:xfrm flipH="1">
            <a:off x="4954568" y="983871"/>
            <a:ext cx="4229" cy="9556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D1877E9-C955-4134-BFB6-A5513AB6CB81}"/>
              </a:ext>
            </a:extLst>
          </p:cNvPr>
          <p:cNvSpPr/>
          <p:nvPr/>
        </p:nvSpPr>
        <p:spPr>
          <a:xfrm rot="5400000">
            <a:off x="4973257" y="1524334"/>
            <a:ext cx="319205" cy="1578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8F1F48-401E-4FF8-8802-76DBCE0BB349}"/>
              </a:ext>
            </a:extLst>
          </p:cNvPr>
          <p:cNvSpPr txBox="1"/>
          <p:nvPr/>
        </p:nvSpPr>
        <p:spPr>
          <a:xfrm rot="16200000">
            <a:off x="4851423" y="1772810"/>
            <a:ext cx="553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50B053-2E29-4F8D-8F32-81EA633A6DEF}"/>
              </a:ext>
            </a:extLst>
          </p:cNvPr>
          <p:cNvSpPr txBox="1"/>
          <p:nvPr/>
        </p:nvSpPr>
        <p:spPr>
          <a:xfrm rot="16200000">
            <a:off x="4677973" y="1766450"/>
            <a:ext cx="553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EA1F95-D936-4987-8420-628806B0F53E}"/>
              </a:ext>
            </a:extLst>
          </p:cNvPr>
          <p:cNvSpPr txBox="1"/>
          <p:nvPr/>
        </p:nvSpPr>
        <p:spPr>
          <a:xfrm rot="16200000">
            <a:off x="4924498" y="1467083"/>
            <a:ext cx="415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220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AC0197-8F4A-4226-941B-B1E50886A40D}"/>
              </a:ext>
            </a:extLst>
          </p:cNvPr>
          <p:cNvSpPr txBox="1"/>
          <p:nvPr/>
        </p:nvSpPr>
        <p:spPr>
          <a:xfrm rot="16200000">
            <a:off x="2925528" y="2238151"/>
            <a:ext cx="553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F69E11-E6E4-43DA-8E57-2B9ED438DC67}"/>
              </a:ext>
            </a:extLst>
          </p:cNvPr>
          <p:cNvSpPr txBox="1"/>
          <p:nvPr/>
        </p:nvSpPr>
        <p:spPr>
          <a:xfrm rot="16200000">
            <a:off x="3098979" y="1871270"/>
            <a:ext cx="553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RW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355264-CEB1-4288-B07E-29FA4ECFE005}"/>
              </a:ext>
            </a:extLst>
          </p:cNvPr>
          <p:cNvSpPr txBox="1"/>
          <p:nvPr/>
        </p:nvSpPr>
        <p:spPr>
          <a:xfrm rot="16200000">
            <a:off x="3272428" y="2226211"/>
            <a:ext cx="553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F2CEC07-BDDB-40AF-B677-23597E7C9848}"/>
              </a:ext>
            </a:extLst>
          </p:cNvPr>
          <p:cNvCxnSpPr>
            <a:cxnSpLocks/>
          </p:cNvCxnSpPr>
          <p:nvPr/>
        </p:nvCxnSpPr>
        <p:spPr>
          <a:xfrm>
            <a:off x="3375575" y="1220541"/>
            <a:ext cx="0" cy="7404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0D377A3-FBC6-48F8-98F3-E9F22CD60B86}"/>
              </a:ext>
            </a:extLst>
          </p:cNvPr>
          <p:cNvSpPr txBox="1"/>
          <p:nvPr/>
        </p:nvSpPr>
        <p:spPr>
          <a:xfrm rot="16200000">
            <a:off x="2935777" y="3049941"/>
            <a:ext cx="553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12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29CBE2-714D-47A9-BE9C-774C7061A239}"/>
              </a:ext>
            </a:extLst>
          </p:cNvPr>
          <p:cNvSpPr txBox="1"/>
          <p:nvPr/>
        </p:nvSpPr>
        <p:spPr>
          <a:xfrm rot="16200000">
            <a:off x="3275295" y="3023480"/>
            <a:ext cx="553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11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460AEF-DADB-4161-AE6F-AB7847C3004F}"/>
              </a:ext>
            </a:extLst>
          </p:cNvPr>
          <p:cNvSpPr txBox="1"/>
          <p:nvPr/>
        </p:nvSpPr>
        <p:spPr>
          <a:xfrm rot="16200000">
            <a:off x="4146716" y="2258199"/>
            <a:ext cx="553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D4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C96611-E00A-4C2E-B2E5-F8C03235D191}"/>
              </a:ext>
            </a:extLst>
          </p:cNvPr>
          <p:cNvSpPr txBox="1"/>
          <p:nvPr/>
        </p:nvSpPr>
        <p:spPr>
          <a:xfrm rot="16200000">
            <a:off x="4291469" y="2262487"/>
            <a:ext cx="553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D5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4EB2663-45C8-40B8-89B2-375F2EFDA168}"/>
              </a:ext>
            </a:extLst>
          </p:cNvPr>
          <p:cNvSpPr txBox="1"/>
          <p:nvPr/>
        </p:nvSpPr>
        <p:spPr>
          <a:xfrm rot="16200000">
            <a:off x="4443277" y="2265947"/>
            <a:ext cx="553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D6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723D58E-1A93-40C1-95F9-714FD59CFA76}"/>
              </a:ext>
            </a:extLst>
          </p:cNvPr>
          <p:cNvSpPr txBox="1"/>
          <p:nvPr/>
        </p:nvSpPr>
        <p:spPr>
          <a:xfrm rot="16200000">
            <a:off x="4583560" y="2258200"/>
            <a:ext cx="553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D7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E1A0B92-714B-4EDD-B031-430A610DA66A}"/>
              </a:ext>
            </a:extLst>
          </p:cNvPr>
          <p:cNvCxnSpPr>
            <a:cxnSpLocks/>
          </p:cNvCxnSpPr>
          <p:nvPr/>
        </p:nvCxnSpPr>
        <p:spPr>
          <a:xfrm>
            <a:off x="4423312" y="2588752"/>
            <a:ext cx="0" cy="7404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7709378-09CE-42BC-8B0E-5C48D49AFAA7}"/>
              </a:ext>
            </a:extLst>
          </p:cNvPr>
          <p:cNvCxnSpPr>
            <a:cxnSpLocks/>
          </p:cNvCxnSpPr>
          <p:nvPr/>
        </p:nvCxnSpPr>
        <p:spPr>
          <a:xfrm>
            <a:off x="4568065" y="2588752"/>
            <a:ext cx="0" cy="7404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F9CC5EE-2947-4E68-B748-99158BFEE8A3}"/>
              </a:ext>
            </a:extLst>
          </p:cNvPr>
          <p:cNvCxnSpPr>
            <a:cxnSpLocks/>
          </p:cNvCxnSpPr>
          <p:nvPr/>
        </p:nvCxnSpPr>
        <p:spPr>
          <a:xfrm>
            <a:off x="4717731" y="2588752"/>
            <a:ext cx="0" cy="7404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AEA6294-5862-443A-98CE-55F00DC8BF56}"/>
              </a:ext>
            </a:extLst>
          </p:cNvPr>
          <p:cNvCxnSpPr>
            <a:cxnSpLocks/>
          </p:cNvCxnSpPr>
          <p:nvPr/>
        </p:nvCxnSpPr>
        <p:spPr>
          <a:xfrm>
            <a:off x="4846315" y="2588752"/>
            <a:ext cx="0" cy="7404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9B2DC13-CC6F-4551-ACCC-1841C9DE7ABC}"/>
              </a:ext>
            </a:extLst>
          </p:cNvPr>
          <p:cNvSpPr/>
          <p:nvPr/>
        </p:nvSpPr>
        <p:spPr>
          <a:xfrm>
            <a:off x="1968648" y="3092839"/>
            <a:ext cx="5852159" cy="1877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/>
              <a:t>Arduino DUE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1EBF6C-65BD-4BD0-AC7D-B79363D73A44}"/>
              </a:ext>
            </a:extLst>
          </p:cNvPr>
          <p:cNvSpPr txBox="1"/>
          <p:nvPr/>
        </p:nvSpPr>
        <p:spPr>
          <a:xfrm rot="16200000">
            <a:off x="4146717" y="2920415"/>
            <a:ext cx="553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52CE3B-0FB8-4AF1-8F48-A88AD04F0AEB}"/>
              </a:ext>
            </a:extLst>
          </p:cNvPr>
          <p:cNvSpPr txBox="1"/>
          <p:nvPr/>
        </p:nvSpPr>
        <p:spPr>
          <a:xfrm rot="16200000">
            <a:off x="4291470" y="2924703"/>
            <a:ext cx="553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20BE03A-68F6-4C2E-8703-13EFE7B76E63}"/>
              </a:ext>
            </a:extLst>
          </p:cNvPr>
          <p:cNvSpPr txBox="1"/>
          <p:nvPr/>
        </p:nvSpPr>
        <p:spPr>
          <a:xfrm rot="16200000">
            <a:off x="4443278" y="2928163"/>
            <a:ext cx="553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572B06-6938-465C-993B-3A0B0D8B0287}"/>
              </a:ext>
            </a:extLst>
          </p:cNvPr>
          <p:cNvSpPr txBox="1"/>
          <p:nvPr/>
        </p:nvSpPr>
        <p:spPr>
          <a:xfrm rot="16200000">
            <a:off x="4583561" y="2920416"/>
            <a:ext cx="553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2B4A466-7066-48D0-BBF5-ECEC53FA0D28}"/>
              </a:ext>
            </a:extLst>
          </p:cNvPr>
          <p:cNvSpPr txBox="1"/>
          <p:nvPr/>
        </p:nvSpPr>
        <p:spPr>
          <a:xfrm rot="16200000">
            <a:off x="2928218" y="2949099"/>
            <a:ext cx="553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12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184D8CF-5956-4692-B6CC-79B87D18E295}"/>
              </a:ext>
            </a:extLst>
          </p:cNvPr>
          <p:cNvSpPr txBox="1"/>
          <p:nvPr/>
        </p:nvSpPr>
        <p:spPr>
          <a:xfrm rot="16200000">
            <a:off x="3272428" y="2949679"/>
            <a:ext cx="553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11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BB7CF9-FFBC-454A-BF5D-955475E70110}"/>
              </a:ext>
            </a:extLst>
          </p:cNvPr>
          <p:cNvCxnSpPr>
            <a:cxnSpLocks/>
          </p:cNvCxnSpPr>
          <p:nvPr/>
        </p:nvCxnSpPr>
        <p:spPr>
          <a:xfrm>
            <a:off x="8292043" y="2836756"/>
            <a:ext cx="1" cy="3731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2226A1F-2754-4421-8C5F-0D5302E59C88}"/>
              </a:ext>
            </a:extLst>
          </p:cNvPr>
          <p:cNvSpPr/>
          <p:nvPr/>
        </p:nvSpPr>
        <p:spPr>
          <a:xfrm rot="5400000">
            <a:off x="8135691" y="2621815"/>
            <a:ext cx="319205" cy="1578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5610E4-FDF1-4CD1-BC16-4FD514A762DC}"/>
              </a:ext>
            </a:extLst>
          </p:cNvPr>
          <p:cNvSpPr txBox="1"/>
          <p:nvPr/>
        </p:nvSpPr>
        <p:spPr>
          <a:xfrm>
            <a:off x="7536001" y="3454399"/>
            <a:ext cx="335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52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F74FF9D-908A-45D4-B21F-8131322761D5}"/>
              </a:ext>
            </a:extLst>
          </p:cNvPr>
          <p:cNvSpPr txBox="1"/>
          <p:nvPr/>
        </p:nvSpPr>
        <p:spPr>
          <a:xfrm rot="16200000">
            <a:off x="8094842" y="2572568"/>
            <a:ext cx="415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4,7K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28AB7AA-E9AA-4D41-A241-DBDFEF3A4D99}"/>
              </a:ext>
            </a:extLst>
          </p:cNvPr>
          <p:cNvSpPr txBox="1"/>
          <p:nvPr/>
        </p:nvSpPr>
        <p:spPr>
          <a:xfrm>
            <a:off x="7536000" y="3331288"/>
            <a:ext cx="335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50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57705B-2F43-44AA-B81A-01F01750540A}"/>
              </a:ext>
            </a:extLst>
          </p:cNvPr>
          <p:cNvSpPr txBox="1"/>
          <p:nvPr/>
        </p:nvSpPr>
        <p:spPr>
          <a:xfrm>
            <a:off x="7536000" y="3198351"/>
            <a:ext cx="335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48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EF702A-C642-4C56-8828-6E01E2CA1FF6}"/>
              </a:ext>
            </a:extLst>
          </p:cNvPr>
          <p:cNvSpPr txBox="1"/>
          <p:nvPr/>
        </p:nvSpPr>
        <p:spPr>
          <a:xfrm>
            <a:off x="7536000" y="3079245"/>
            <a:ext cx="335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46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FDF2A1D-7140-46E1-8BE6-5AB0087A9844}"/>
              </a:ext>
            </a:extLst>
          </p:cNvPr>
          <p:cNvCxnSpPr>
            <a:cxnSpLocks/>
          </p:cNvCxnSpPr>
          <p:nvPr/>
        </p:nvCxnSpPr>
        <p:spPr>
          <a:xfrm>
            <a:off x="8500595" y="2717965"/>
            <a:ext cx="0" cy="591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443FEBA-53A3-4182-92F5-AED235F71DF7}"/>
              </a:ext>
            </a:extLst>
          </p:cNvPr>
          <p:cNvSpPr/>
          <p:nvPr/>
        </p:nvSpPr>
        <p:spPr>
          <a:xfrm rot="5400000">
            <a:off x="8346663" y="2621815"/>
            <a:ext cx="319205" cy="1578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D2A744-04FD-48CE-A251-C0F051EC5BFC}"/>
              </a:ext>
            </a:extLst>
          </p:cNvPr>
          <p:cNvSpPr txBox="1"/>
          <p:nvPr/>
        </p:nvSpPr>
        <p:spPr>
          <a:xfrm rot="16200000">
            <a:off x="8305814" y="2572568"/>
            <a:ext cx="415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4,7K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896CB0E-DECE-4667-93D2-F5EBEE39FD58}"/>
              </a:ext>
            </a:extLst>
          </p:cNvPr>
          <p:cNvCxnSpPr>
            <a:cxnSpLocks/>
          </p:cNvCxnSpPr>
          <p:nvPr/>
        </p:nvCxnSpPr>
        <p:spPr>
          <a:xfrm>
            <a:off x="8690993" y="2739921"/>
            <a:ext cx="14895" cy="7046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2BD35A6F-3A26-44F7-93BE-6DE953C07E88}"/>
              </a:ext>
            </a:extLst>
          </p:cNvPr>
          <p:cNvSpPr/>
          <p:nvPr/>
        </p:nvSpPr>
        <p:spPr>
          <a:xfrm rot="5400000">
            <a:off x="8547212" y="2621815"/>
            <a:ext cx="319205" cy="1578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AC09EEA-1282-4A32-AA15-EC3E8822847C}"/>
              </a:ext>
            </a:extLst>
          </p:cNvPr>
          <p:cNvSpPr txBox="1"/>
          <p:nvPr/>
        </p:nvSpPr>
        <p:spPr>
          <a:xfrm rot="16200000">
            <a:off x="8506363" y="2572568"/>
            <a:ext cx="415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4,7K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72EE4F9-C8CF-47C5-B691-394D764C2913}"/>
              </a:ext>
            </a:extLst>
          </p:cNvPr>
          <p:cNvCxnSpPr>
            <a:cxnSpLocks/>
          </p:cNvCxnSpPr>
          <p:nvPr/>
        </p:nvCxnSpPr>
        <p:spPr>
          <a:xfrm>
            <a:off x="8902540" y="2700723"/>
            <a:ext cx="7793" cy="866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01715746-36E1-4F17-A6A9-9B5E0D5D5C8C}"/>
              </a:ext>
            </a:extLst>
          </p:cNvPr>
          <p:cNvSpPr/>
          <p:nvPr/>
        </p:nvSpPr>
        <p:spPr>
          <a:xfrm rot="5400000">
            <a:off x="8747761" y="2621815"/>
            <a:ext cx="319205" cy="1578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FF68B5-95D8-414D-A8F6-866CB47F7B71}"/>
              </a:ext>
            </a:extLst>
          </p:cNvPr>
          <p:cNvSpPr txBox="1"/>
          <p:nvPr/>
        </p:nvSpPr>
        <p:spPr>
          <a:xfrm rot="16200000">
            <a:off x="8706912" y="2572568"/>
            <a:ext cx="415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4,7K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0CBA51C-F9B0-44B9-9FF9-D7A14A968524}"/>
              </a:ext>
            </a:extLst>
          </p:cNvPr>
          <p:cNvCxnSpPr>
            <a:cxnSpLocks/>
          </p:cNvCxnSpPr>
          <p:nvPr/>
        </p:nvCxnSpPr>
        <p:spPr>
          <a:xfrm flipH="1">
            <a:off x="7819198" y="3203484"/>
            <a:ext cx="1498063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7419E87-D17C-4A68-A716-CB6732235BA4}"/>
              </a:ext>
            </a:extLst>
          </p:cNvPr>
          <p:cNvCxnSpPr>
            <a:cxnSpLocks/>
          </p:cNvCxnSpPr>
          <p:nvPr/>
        </p:nvCxnSpPr>
        <p:spPr>
          <a:xfrm flipH="1">
            <a:off x="7819200" y="3309281"/>
            <a:ext cx="1708006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0BF98E4-1677-45B4-8B24-5351DD09C3B5}"/>
              </a:ext>
            </a:extLst>
          </p:cNvPr>
          <p:cNvCxnSpPr>
            <a:cxnSpLocks/>
          </p:cNvCxnSpPr>
          <p:nvPr/>
        </p:nvCxnSpPr>
        <p:spPr>
          <a:xfrm flipH="1">
            <a:off x="7819200" y="3444572"/>
            <a:ext cx="1908555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4EA808E-57D2-437E-B3AC-0C6A8B92F4D1}"/>
              </a:ext>
            </a:extLst>
          </p:cNvPr>
          <p:cNvCxnSpPr>
            <a:cxnSpLocks/>
          </p:cNvCxnSpPr>
          <p:nvPr/>
        </p:nvCxnSpPr>
        <p:spPr>
          <a:xfrm flipV="1">
            <a:off x="8585174" y="1008314"/>
            <a:ext cx="0" cy="12570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55D45AA-BC6A-4B9B-9E14-64E1A1FDD661}"/>
              </a:ext>
            </a:extLst>
          </p:cNvPr>
          <p:cNvCxnSpPr>
            <a:cxnSpLocks/>
          </p:cNvCxnSpPr>
          <p:nvPr/>
        </p:nvCxnSpPr>
        <p:spPr>
          <a:xfrm>
            <a:off x="9299786" y="2237579"/>
            <a:ext cx="0" cy="96077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CD5A219-BD38-4F08-B828-9002A829A2AE}"/>
              </a:ext>
            </a:extLst>
          </p:cNvPr>
          <p:cNvCxnSpPr>
            <a:cxnSpLocks/>
          </p:cNvCxnSpPr>
          <p:nvPr/>
        </p:nvCxnSpPr>
        <p:spPr>
          <a:xfrm>
            <a:off x="9520314" y="2237579"/>
            <a:ext cx="6892" cy="107170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BE92FE2-99F0-4D5F-9C3C-D0FBE97B8B11}"/>
              </a:ext>
            </a:extLst>
          </p:cNvPr>
          <p:cNvCxnSpPr>
            <a:cxnSpLocks/>
          </p:cNvCxnSpPr>
          <p:nvPr/>
        </p:nvCxnSpPr>
        <p:spPr>
          <a:xfrm>
            <a:off x="9711307" y="2237579"/>
            <a:ext cx="16448" cy="120699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C36B903-D83E-468B-A760-4C7E7AFB6D71}"/>
              </a:ext>
            </a:extLst>
          </p:cNvPr>
          <p:cNvCxnSpPr>
            <a:cxnSpLocks/>
          </p:cNvCxnSpPr>
          <p:nvPr/>
        </p:nvCxnSpPr>
        <p:spPr>
          <a:xfrm>
            <a:off x="9911856" y="2237579"/>
            <a:ext cx="23746" cy="133993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D816424-9C46-427C-8867-581EE17D351E}"/>
              </a:ext>
            </a:extLst>
          </p:cNvPr>
          <p:cNvCxnSpPr>
            <a:cxnSpLocks/>
          </p:cNvCxnSpPr>
          <p:nvPr/>
        </p:nvCxnSpPr>
        <p:spPr>
          <a:xfrm>
            <a:off x="9260214" y="1600581"/>
            <a:ext cx="6193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ED2C7E2-FFEA-42A4-B492-00AB7D3E719C}"/>
              </a:ext>
            </a:extLst>
          </p:cNvPr>
          <p:cNvCxnSpPr>
            <a:cxnSpLocks/>
          </p:cNvCxnSpPr>
          <p:nvPr/>
        </p:nvCxnSpPr>
        <p:spPr>
          <a:xfrm>
            <a:off x="9257464" y="1600581"/>
            <a:ext cx="0" cy="361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E4745BD-D58D-4EA2-911D-AFD3F14ED101}"/>
              </a:ext>
            </a:extLst>
          </p:cNvPr>
          <p:cNvCxnSpPr>
            <a:cxnSpLocks/>
          </p:cNvCxnSpPr>
          <p:nvPr/>
        </p:nvCxnSpPr>
        <p:spPr>
          <a:xfrm>
            <a:off x="9477282" y="1600581"/>
            <a:ext cx="0" cy="361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7A59E1E-4B7C-4025-BF9F-356E67DBD9FB}"/>
              </a:ext>
            </a:extLst>
          </p:cNvPr>
          <p:cNvCxnSpPr>
            <a:cxnSpLocks/>
          </p:cNvCxnSpPr>
          <p:nvPr/>
        </p:nvCxnSpPr>
        <p:spPr>
          <a:xfrm>
            <a:off x="9679033" y="1610516"/>
            <a:ext cx="0" cy="361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E89D6C2-38BC-403C-8BC7-21B73F6BF34A}"/>
              </a:ext>
            </a:extLst>
          </p:cNvPr>
          <p:cNvCxnSpPr>
            <a:cxnSpLocks/>
          </p:cNvCxnSpPr>
          <p:nvPr/>
        </p:nvCxnSpPr>
        <p:spPr>
          <a:xfrm>
            <a:off x="9879582" y="1605526"/>
            <a:ext cx="0" cy="361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0E86A08-6D00-4E13-94C7-2AA6627EBC07}"/>
              </a:ext>
            </a:extLst>
          </p:cNvPr>
          <p:cNvCxnSpPr>
            <a:cxnSpLocks/>
          </p:cNvCxnSpPr>
          <p:nvPr/>
        </p:nvCxnSpPr>
        <p:spPr>
          <a:xfrm>
            <a:off x="9477282" y="1237067"/>
            <a:ext cx="0" cy="3822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9CA0C0A-433F-42A1-8303-E020F5293CFB}"/>
              </a:ext>
            </a:extLst>
          </p:cNvPr>
          <p:cNvSpPr/>
          <p:nvPr/>
        </p:nvSpPr>
        <p:spPr>
          <a:xfrm rot="5400000">
            <a:off x="9062981" y="1977772"/>
            <a:ext cx="468049" cy="1593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425B82F-1456-4ABA-B57F-0D6829C44024}"/>
              </a:ext>
            </a:extLst>
          </p:cNvPr>
          <p:cNvSpPr txBox="1"/>
          <p:nvPr/>
        </p:nvSpPr>
        <p:spPr>
          <a:xfrm rot="16200000">
            <a:off x="9025580" y="1955575"/>
            <a:ext cx="5636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DS18B20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43E76FA-72E7-4EEA-93F5-27825DD76B65}"/>
              </a:ext>
            </a:extLst>
          </p:cNvPr>
          <p:cNvSpPr/>
          <p:nvPr/>
        </p:nvSpPr>
        <p:spPr>
          <a:xfrm rot="5400000">
            <a:off x="9285296" y="1980925"/>
            <a:ext cx="468049" cy="1593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C46FC49-7CC0-4B2E-B6D1-E4E7D2EE8253}"/>
              </a:ext>
            </a:extLst>
          </p:cNvPr>
          <p:cNvSpPr txBox="1"/>
          <p:nvPr/>
        </p:nvSpPr>
        <p:spPr>
          <a:xfrm rot="16200000">
            <a:off x="9247895" y="1958728"/>
            <a:ext cx="5636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DS18B20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50E257E-EA2B-42F0-931F-6B43854D1A5D}"/>
              </a:ext>
            </a:extLst>
          </p:cNvPr>
          <p:cNvSpPr/>
          <p:nvPr/>
        </p:nvSpPr>
        <p:spPr>
          <a:xfrm rot="5400000">
            <a:off x="9493227" y="1983751"/>
            <a:ext cx="468049" cy="1593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1D023EA-AF5A-4207-94E3-0569D1E23FCA}"/>
              </a:ext>
            </a:extLst>
          </p:cNvPr>
          <p:cNvSpPr txBox="1"/>
          <p:nvPr/>
        </p:nvSpPr>
        <p:spPr>
          <a:xfrm rot="16200000">
            <a:off x="9455826" y="1961554"/>
            <a:ext cx="5636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DS18B20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DB335FE-5DD4-4B33-B522-F00A01C58AA3}"/>
              </a:ext>
            </a:extLst>
          </p:cNvPr>
          <p:cNvSpPr/>
          <p:nvPr/>
        </p:nvSpPr>
        <p:spPr>
          <a:xfrm rot="5400000">
            <a:off x="9708672" y="1986577"/>
            <a:ext cx="468049" cy="1593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D82C032-C7C8-46AA-A403-FE18545F2445}"/>
              </a:ext>
            </a:extLst>
          </p:cNvPr>
          <p:cNvSpPr txBox="1"/>
          <p:nvPr/>
        </p:nvSpPr>
        <p:spPr>
          <a:xfrm rot="16200000">
            <a:off x="9671271" y="1964380"/>
            <a:ext cx="5636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DS18B20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098E3BE-C1C1-45BA-A726-37016C0EC551}"/>
              </a:ext>
            </a:extLst>
          </p:cNvPr>
          <p:cNvCxnSpPr>
            <a:cxnSpLocks/>
          </p:cNvCxnSpPr>
          <p:nvPr/>
        </p:nvCxnSpPr>
        <p:spPr>
          <a:xfrm>
            <a:off x="9758157" y="994630"/>
            <a:ext cx="0" cy="5019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9747370-5C5A-4070-A34E-DF2C65909D3B}"/>
              </a:ext>
            </a:extLst>
          </p:cNvPr>
          <p:cNvSpPr/>
          <p:nvPr/>
        </p:nvSpPr>
        <p:spPr>
          <a:xfrm rot="5400000">
            <a:off x="8299279" y="5242529"/>
            <a:ext cx="948396" cy="49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/>
              <a:t>MCP2562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284B6A02-2A23-43B6-A6C9-C08B19CC7C68}"/>
              </a:ext>
            </a:extLst>
          </p:cNvPr>
          <p:cNvCxnSpPr>
            <a:cxnSpLocks/>
          </p:cNvCxnSpPr>
          <p:nvPr/>
        </p:nvCxnSpPr>
        <p:spPr>
          <a:xfrm>
            <a:off x="7700703" y="4979432"/>
            <a:ext cx="0" cy="2227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1AA07847-023C-4345-B4ED-AFFD456CC8E9}"/>
              </a:ext>
            </a:extLst>
          </p:cNvPr>
          <p:cNvCxnSpPr>
            <a:cxnSpLocks/>
          </p:cNvCxnSpPr>
          <p:nvPr/>
        </p:nvCxnSpPr>
        <p:spPr>
          <a:xfrm>
            <a:off x="7536000" y="4970033"/>
            <a:ext cx="0" cy="839776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19E5F168-9C52-4E72-8C35-AB6252B2C42C}"/>
              </a:ext>
            </a:extLst>
          </p:cNvPr>
          <p:cNvCxnSpPr>
            <a:cxnSpLocks/>
          </p:cNvCxnSpPr>
          <p:nvPr/>
        </p:nvCxnSpPr>
        <p:spPr>
          <a:xfrm>
            <a:off x="7524534" y="5809809"/>
            <a:ext cx="1019698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9EB43CFC-EDA5-46AD-85D3-C920A1BD6E17}"/>
              </a:ext>
            </a:extLst>
          </p:cNvPr>
          <p:cNvSpPr txBox="1"/>
          <p:nvPr/>
        </p:nvSpPr>
        <p:spPr>
          <a:xfrm rot="16200000">
            <a:off x="7275908" y="4634386"/>
            <a:ext cx="543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CANRX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2974576-CF01-407D-9FF0-BD0706D78ED0}"/>
              </a:ext>
            </a:extLst>
          </p:cNvPr>
          <p:cNvSpPr txBox="1"/>
          <p:nvPr/>
        </p:nvSpPr>
        <p:spPr>
          <a:xfrm rot="16200000">
            <a:off x="7437606" y="4636355"/>
            <a:ext cx="543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CANTX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7503F35-8F2C-4F90-A270-FA70C7E084E9}"/>
              </a:ext>
            </a:extLst>
          </p:cNvPr>
          <p:cNvSpPr txBox="1"/>
          <p:nvPr/>
        </p:nvSpPr>
        <p:spPr>
          <a:xfrm rot="5400000">
            <a:off x="8068064" y="5527558"/>
            <a:ext cx="11196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1     2    3     4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3EEFF5B-29E5-4C5B-8ED8-F4E5926810D2}"/>
              </a:ext>
            </a:extLst>
          </p:cNvPr>
          <p:cNvSpPr txBox="1"/>
          <p:nvPr/>
        </p:nvSpPr>
        <p:spPr>
          <a:xfrm rot="5400000">
            <a:off x="8377347" y="5527559"/>
            <a:ext cx="11196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8     7    6     5</a:t>
            </a:r>
          </a:p>
        </p:txBody>
      </p:sp>
      <p:sp>
        <p:nvSpPr>
          <p:cNvPr id="181" name="Chord 180">
            <a:extLst>
              <a:ext uri="{FF2B5EF4-FFF2-40B4-BE49-F238E27FC236}">
                <a16:creationId xmlns:a16="http://schemas.microsoft.com/office/drawing/2014/main" id="{F7A42E20-C0DE-4434-8FEC-FD48D158B019}"/>
              </a:ext>
            </a:extLst>
          </p:cNvPr>
          <p:cNvSpPr/>
          <p:nvPr/>
        </p:nvSpPr>
        <p:spPr>
          <a:xfrm rot="17470484">
            <a:off x="8704002" y="4978030"/>
            <a:ext cx="126106" cy="152748"/>
          </a:xfrm>
          <a:prstGeom prst="chor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B70C087C-9DE5-41A8-AA36-A45455C4E70A}"/>
              </a:ext>
            </a:extLst>
          </p:cNvPr>
          <p:cNvCxnSpPr>
            <a:cxnSpLocks/>
          </p:cNvCxnSpPr>
          <p:nvPr/>
        </p:nvCxnSpPr>
        <p:spPr>
          <a:xfrm>
            <a:off x="7698245" y="5422195"/>
            <a:ext cx="8231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53A85E9B-89D5-4EF7-B3B0-B161E985ED72}"/>
              </a:ext>
            </a:extLst>
          </p:cNvPr>
          <p:cNvCxnSpPr>
            <a:cxnSpLocks/>
          </p:cNvCxnSpPr>
          <p:nvPr/>
        </p:nvCxnSpPr>
        <p:spPr>
          <a:xfrm>
            <a:off x="7707957" y="5424756"/>
            <a:ext cx="0" cy="1275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EB91D463-60FB-4BF0-B871-BE4C367383F1}"/>
              </a:ext>
            </a:extLst>
          </p:cNvPr>
          <p:cNvCxnSpPr>
            <a:cxnSpLocks/>
          </p:cNvCxnSpPr>
          <p:nvPr/>
        </p:nvCxnSpPr>
        <p:spPr>
          <a:xfrm>
            <a:off x="1556426" y="6697307"/>
            <a:ext cx="89277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4A8A7E87-8843-4310-8E43-3B8D0D75D14E}"/>
              </a:ext>
            </a:extLst>
          </p:cNvPr>
          <p:cNvSpPr txBox="1"/>
          <p:nvPr/>
        </p:nvSpPr>
        <p:spPr>
          <a:xfrm>
            <a:off x="1068429" y="6368673"/>
            <a:ext cx="553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5 V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FB7DE66-6587-4D61-B572-5E13F31A5894}"/>
              </a:ext>
            </a:extLst>
          </p:cNvPr>
          <p:cNvSpPr txBox="1"/>
          <p:nvPr/>
        </p:nvSpPr>
        <p:spPr>
          <a:xfrm>
            <a:off x="1068429" y="6585016"/>
            <a:ext cx="553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GND</a:t>
            </a: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EB745976-F51E-48A6-98EA-AFC2EE16D45A}"/>
              </a:ext>
            </a:extLst>
          </p:cNvPr>
          <p:cNvCxnSpPr>
            <a:cxnSpLocks/>
          </p:cNvCxnSpPr>
          <p:nvPr/>
        </p:nvCxnSpPr>
        <p:spPr>
          <a:xfrm>
            <a:off x="9022383" y="5422195"/>
            <a:ext cx="1294201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157D4D93-5A6E-4552-B6CE-0B38680CC217}"/>
              </a:ext>
            </a:extLst>
          </p:cNvPr>
          <p:cNvCxnSpPr>
            <a:cxnSpLocks/>
          </p:cNvCxnSpPr>
          <p:nvPr/>
        </p:nvCxnSpPr>
        <p:spPr>
          <a:xfrm>
            <a:off x="9022383" y="5604404"/>
            <a:ext cx="1294201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CF3A10FA-B083-4469-968C-8A729DDE374D}"/>
              </a:ext>
            </a:extLst>
          </p:cNvPr>
          <p:cNvSpPr txBox="1"/>
          <p:nvPr/>
        </p:nvSpPr>
        <p:spPr>
          <a:xfrm>
            <a:off x="10316584" y="5311698"/>
            <a:ext cx="543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CANH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21FE469-0DF1-42DD-BF0B-7D4F1C01BCFB}"/>
              </a:ext>
            </a:extLst>
          </p:cNvPr>
          <p:cNvSpPr txBox="1"/>
          <p:nvPr/>
        </p:nvSpPr>
        <p:spPr>
          <a:xfrm>
            <a:off x="10316590" y="5488876"/>
            <a:ext cx="543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CANL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031BAD3-2F3F-4D2A-B72C-7E954C34C333}"/>
              </a:ext>
            </a:extLst>
          </p:cNvPr>
          <p:cNvCxnSpPr>
            <a:cxnSpLocks/>
          </p:cNvCxnSpPr>
          <p:nvPr/>
        </p:nvCxnSpPr>
        <p:spPr>
          <a:xfrm>
            <a:off x="9009969" y="5215115"/>
            <a:ext cx="5448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9D43048C-CA12-477D-81E3-C2A9BBCB474D}"/>
              </a:ext>
            </a:extLst>
          </p:cNvPr>
          <p:cNvCxnSpPr>
            <a:cxnSpLocks/>
          </p:cNvCxnSpPr>
          <p:nvPr/>
        </p:nvCxnSpPr>
        <p:spPr>
          <a:xfrm>
            <a:off x="9551877" y="5215115"/>
            <a:ext cx="2941" cy="1482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49973AF-2247-4F9D-B8C0-09B2EB4F07C1}"/>
              </a:ext>
            </a:extLst>
          </p:cNvPr>
          <p:cNvCxnSpPr>
            <a:cxnSpLocks/>
          </p:cNvCxnSpPr>
          <p:nvPr/>
        </p:nvCxnSpPr>
        <p:spPr>
          <a:xfrm flipH="1" flipV="1">
            <a:off x="3470061" y="4974072"/>
            <a:ext cx="10249" cy="1231078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808B812D-4D22-4317-922E-3C99698632EC}"/>
              </a:ext>
            </a:extLst>
          </p:cNvPr>
          <p:cNvSpPr txBox="1"/>
          <p:nvPr/>
        </p:nvSpPr>
        <p:spPr>
          <a:xfrm rot="16200000">
            <a:off x="3196929" y="4644842"/>
            <a:ext cx="543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3,3V</a:t>
            </a: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F38D282E-82D4-4351-92C8-78528838BA61}"/>
              </a:ext>
            </a:extLst>
          </p:cNvPr>
          <p:cNvCxnSpPr>
            <a:cxnSpLocks/>
          </p:cNvCxnSpPr>
          <p:nvPr/>
        </p:nvCxnSpPr>
        <p:spPr>
          <a:xfrm>
            <a:off x="9304168" y="5819618"/>
            <a:ext cx="0" cy="37722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321BB8C4-895E-4EBF-A078-C88872572638}"/>
              </a:ext>
            </a:extLst>
          </p:cNvPr>
          <p:cNvCxnSpPr>
            <a:cxnSpLocks/>
          </p:cNvCxnSpPr>
          <p:nvPr/>
        </p:nvCxnSpPr>
        <p:spPr>
          <a:xfrm flipH="1" flipV="1">
            <a:off x="9030986" y="5818602"/>
            <a:ext cx="275101" cy="1015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1A0413F3-5DCA-48C6-93EA-2B5CC77316D6}"/>
              </a:ext>
            </a:extLst>
          </p:cNvPr>
          <p:cNvSpPr/>
          <p:nvPr/>
        </p:nvSpPr>
        <p:spPr>
          <a:xfrm rot="5400000">
            <a:off x="3781089" y="5259334"/>
            <a:ext cx="520683" cy="535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100" dirty="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5385A9B2-F461-4D2A-9912-E456317F920B}"/>
              </a:ext>
            </a:extLst>
          </p:cNvPr>
          <p:cNvSpPr/>
          <p:nvPr/>
        </p:nvSpPr>
        <p:spPr>
          <a:xfrm>
            <a:off x="3776523" y="5404965"/>
            <a:ext cx="5725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050" dirty="0">
                <a:solidFill>
                  <a:schemeClr val="bg1"/>
                </a:solidFill>
              </a:rPr>
              <a:t>DHT11</a:t>
            </a: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2592B1E7-1652-483A-B0C4-A23CFBD70A28}"/>
              </a:ext>
            </a:extLst>
          </p:cNvPr>
          <p:cNvCxnSpPr>
            <a:cxnSpLocks/>
          </p:cNvCxnSpPr>
          <p:nvPr/>
        </p:nvCxnSpPr>
        <p:spPr>
          <a:xfrm>
            <a:off x="3859054" y="5787363"/>
            <a:ext cx="0" cy="9225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4237146F-62B1-4385-93A3-C718511D1061}"/>
              </a:ext>
            </a:extLst>
          </p:cNvPr>
          <p:cNvSpPr txBox="1"/>
          <p:nvPr/>
        </p:nvSpPr>
        <p:spPr>
          <a:xfrm>
            <a:off x="3733745" y="5582467"/>
            <a:ext cx="689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1          3 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E6B5B5FB-4092-44B6-AA7A-017A3F98CE52}"/>
              </a:ext>
            </a:extLst>
          </p:cNvPr>
          <p:cNvSpPr txBox="1"/>
          <p:nvPr/>
        </p:nvSpPr>
        <p:spPr>
          <a:xfrm>
            <a:off x="3928403" y="5250783"/>
            <a:ext cx="380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2 </a:t>
            </a:r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4491803E-4EDA-4F13-A138-0016EF150F1D}"/>
              </a:ext>
            </a:extLst>
          </p:cNvPr>
          <p:cNvCxnSpPr>
            <a:cxnSpLocks/>
          </p:cNvCxnSpPr>
          <p:nvPr/>
        </p:nvCxnSpPr>
        <p:spPr>
          <a:xfrm flipH="1">
            <a:off x="4045693" y="5131383"/>
            <a:ext cx="551069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D6F1748F-2A11-48A1-8734-BEC36B9293A2}"/>
              </a:ext>
            </a:extLst>
          </p:cNvPr>
          <p:cNvCxnSpPr>
            <a:cxnSpLocks/>
          </p:cNvCxnSpPr>
          <p:nvPr/>
        </p:nvCxnSpPr>
        <p:spPr>
          <a:xfrm>
            <a:off x="4583529" y="5118361"/>
            <a:ext cx="0" cy="361755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AD2B703-A614-4987-812C-94ECFC8C1D60}"/>
              </a:ext>
            </a:extLst>
          </p:cNvPr>
          <p:cNvCxnSpPr>
            <a:cxnSpLocks/>
          </p:cNvCxnSpPr>
          <p:nvPr/>
        </p:nvCxnSpPr>
        <p:spPr>
          <a:xfrm>
            <a:off x="4583029" y="5699705"/>
            <a:ext cx="0" cy="497133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44AFB515-A543-4D70-A204-1BDFAE8E3E1A}"/>
              </a:ext>
            </a:extLst>
          </p:cNvPr>
          <p:cNvSpPr/>
          <p:nvPr/>
        </p:nvSpPr>
        <p:spPr>
          <a:xfrm rot="5400000">
            <a:off x="4426677" y="5484764"/>
            <a:ext cx="319205" cy="1578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90EDA555-E0E9-451B-B9A1-FB732CB7E8C2}"/>
              </a:ext>
            </a:extLst>
          </p:cNvPr>
          <p:cNvSpPr txBox="1"/>
          <p:nvPr/>
        </p:nvSpPr>
        <p:spPr>
          <a:xfrm rot="16200000">
            <a:off x="4385828" y="5435517"/>
            <a:ext cx="415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10 K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100BAE24-8BF6-41FB-97E8-D3AF7351BBC0}"/>
              </a:ext>
            </a:extLst>
          </p:cNvPr>
          <p:cNvSpPr txBox="1"/>
          <p:nvPr/>
        </p:nvSpPr>
        <p:spPr>
          <a:xfrm rot="16200000">
            <a:off x="3784134" y="4599350"/>
            <a:ext cx="553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8</a:t>
            </a:r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F7E14651-CE4A-4F32-A452-6606BF466ADB}"/>
              </a:ext>
            </a:extLst>
          </p:cNvPr>
          <p:cNvCxnSpPr>
            <a:cxnSpLocks/>
          </p:cNvCxnSpPr>
          <p:nvPr/>
        </p:nvCxnSpPr>
        <p:spPr>
          <a:xfrm>
            <a:off x="7712521" y="5998651"/>
            <a:ext cx="254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79CC5577-C17D-46A1-AD27-C69AB102DC7A}"/>
              </a:ext>
            </a:extLst>
          </p:cNvPr>
          <p:cNvCxnSpPr>
            <a:cxnSpLocks/>
          </p:cNvCxnSpPr>
          <p:nvPr/>
        </p:nvCxnSpPr>
        <p:spPr>
          <a:xfrm>
            <a:off x="8038214" y="5998651"/>
            <a:ext cx="2401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D32EA3D0-2143-4346-99AF-38981A66290C}"/>
              </a:ext>
            </a:extLst>
          </p:cNvPr>
          <p:cNvCxnSpPr>
            <a:cxnSpLocks/>
          </p:cNvCxnSpPr>
          <p:nvPr/>
        </p:nvCxnSpPr>
        <p:spPr>
          <a:xfrm>
            <a:off x="7966587" y="5922451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9AA99C58-D13D-4E18-9EB2-F596BD285CEF}"/>
              </a:ext>
            </a:extLst>
          </p:cNvPr>
          <p:cNvSpPr txBox="1"/>
          <p:nvPr/>
        </p:nvSpPr>
        <p:spPr>
          <a:xfrm>
            <a:off x="7235086" y="5890879"/>
            <a:ext cx="6614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/>
              <a:t>100nF</a:t>
            </a:r>
          </a:p>
        </p:txBody>
      </p: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988CB0F3-2D0C-4F71-80AC-D147020820B6}"/>
              </a:ext>
            </a:extLst>
          </p:cNvPr>
          <p:cNvCxnSpPr>
            <a:cxnSpLocks/>
          </p:cNvCxnSpPr>
          <p:nvPr/>
        </p:nvCxnSpPr>
        <p:spPr>
          <a:xfrm>
            <a:off x="8036638" y="5922451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86B6072C-0199-478C-A03D-0D026E72CF2D}"/>
              </a:ext>
            </a:extLst>
          </p:cNvPr>
          <p:cNvSpPr txBox="1"/>
          <p:nvPr/>
        </p:nvSpPr>
        <p:spPr>
          <a:xfrm rot="16200000">
            <a:off x="2857796" y="4638173"/>
            <a:ext cx="543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Reset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0EFB845-D866-4539-8B38-BE10B6B32E39}"/>
              </a:ext>
            </a:extLst>
          </p:cNvPr>
          <p:cNvCxnSpPr>
            <a:cxnSpLocks/>
          </p:cNvCxnSpPr>
          <p:nvPr/>
        </p:nvCxnSpPr>
        <p:spPr>
          <a:xfrm>
            <a:off x="3140356" y="5708017"/>
            <a:ext cx="0" cy="497133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0AC5049-B7F6-4B7E-87E8-FC664D7A4369}"/>
              </a:ext>
            </a:extLst>
          </p:cNvPr>
          <p:cNvSpPr/>
          <p:nvPr/>
        </p:nvSpPr>
        <p:spPr>
          <a:xfrm rot="5400000">
            <a:off x="2975999" y="5669344"/>
            <a:ext cx="319205" cy="1578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5C2B5C8-8BCF-45A6-BC6E-AC306AF81FFE}"/>
              </a:ext>
            </a:extLst>
          </p:cNvPr>
          <p:cNvSpPr txBox="1"/>
          <p:nvPr/>
        </p:nvSpPr>
        <p:spPr>
          <a:xfrm rot="16200000">
            <a:off x="2935150" y="5620097"/>
            <a:ext cx="415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5,6 K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9479C80-0585-4EED-88F8-21928829C644}"/>
              </a:ext>
            </a:extLst>
          </p:cNvPr>
          <p:cNvCxnSpPr>
            <a:cxnSpLocks/>
          </p:cNvCxnSpPr>
          <p:nvPr/>
        </p:nvCxnSpPr>
        <p:spPr>
          <a:xfrm>
            <a:off x="2818188" y="5787363"/>
            <a:ext cx="0" cy="9225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660D2C48-76F7-4391-B8CF-93D16F893255}"/>
              </a:ext>
            </a:extLst>
          </p:cNvPr>
          <p:cNvSpPr txBox="1"/>
          <p:nvPr/>
        </p:nvSpPr>
        <p:spPr>
          <a:xfrm>
            <a:off x="2273355" y="5610984"/>
            <a:ext cx="6614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/>
              <a:t>100uF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E323C12E-297F-4E7B-9E48-A5675CDA2615}"/>
              </a:ext>
            </a:extLst>
          </p:cNvPr>
          <p:cNvCxnSpPr>
            <a:cxnSpLocks/>
          </p:cNvCxnSpPr>
          <p:nvPr/>
        </p:nvCxnSpPr>
        <p:spPr>
          <a:xfrm flipH="1">
            <a:off x="2800838" y="5335489"/>
            <a:ext cx="336309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30CDD58-7AFB-48A4-A396-492E2516D5A7}"/>
              </a:ext>
            </a:extLst>
          </p:cNvPr>
          <p:cNvCxnSpPr>
            <a:cxnSpLocks/>
          </p:cNvCxnSpPr>
          <p:nvPr/>
        </p:nvCxnSpPr>
        <p:spPr>
          <a:xfrm rot="16200000">
            <a:off x="2814605" y="5701185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EBE778E-1626-4B1C-98D8-3B0BEBFEFD17}"/>
              </a:ext>
            </a:extLst>
          </p:cNvPr>
          <p:cNvCxnSpPr>
            <a:cxnSpLocks/>
          </p:cNvCxnSpPr>
          <p:nvPr/>
        </p:nvCxnSpPr>
        <p:spPr>
          <a:xfrm rot="16200000">
            <a:off x="2814605" y="5631134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ACE0129B-110C-48AE-AF32-09DB589104DB}"/>
              </a:ext>
            </a:extLst>
          </p:cNvPr>
          <p:cNvSpPr txBox="1"/>
          <p:nvPr/>
        </p:nvSpPr>
        <p:spPr>
          <a:xfrm>
            <a:off x="2061749" y="5073747"/>
            <a:ext cx="105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/>
              <a:t>Power on reset</a:t>
            </a:r>
          </a:p>
          <a:p>
            <a:r>
              <a:rPr lang="sv-SE" sz="900" dirty="0"/>
              <a:t>(if needed)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A1A44BC-55C8-4D8A-97FC-9CBA6A86B28B}"/>
              </a:ext>
            </a:extLst>
          </p:cNvPr>
          <p:cNvSpPr txBox="1"/>
          <p:nvPr/>
        </p:nvSpPr>
        <p:spPr>
          <a:xfrm>
            <a:off x="3811459" y="6186111"/>
            <a:ext cx="1416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/>
              <a:t>Cabin tmp &amp; humidity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F65453D-ED24-4E58-8DA7-4A59D1C9D924}"/>
              </a:ext>
            </a:extLst>
          </p:cNvPr>
          <p:cNvSpPr txBox="1"/>
          <p:nvPr/>
        </p:nvSpPr>
        <p:spPr>
          <a:xfrm>
            <a:off x="1934254" y="4473376"/>
            <a:ext cx="553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12 V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7D01206-875D-4411-BD35-84212512EFE0}"/>
              </a:ext>
            </a:extLst>
          </p:cNvPr>
          <p:cNvSpPr txBox="1"/>
          <p:nvPr/>
        </p:nvSpPr>
        <p:spPr>
          <a:xfrm>
            <a:off x="1934254" y="4689719"/>
            <a:ext cx="553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GND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9EEF0F2-101B-4D42-902E-E1C3189A07BE}"/>
              </a:ext>
            </a:extLst>
          </p:cNvPr>
          <p:cNvCxnSpPr>
            <a:cxnSpLocks/>
          </p:cNvCxnSpPr>
          <p:nvPr/>
        </p:nvCxnSpPr>
        <p:spPr>
          <a:xfrm>
            <a:off x="1423799" y="4792091"/>
            <a:ext cx="5448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9D92B83-6F51-4427-87D8-50857D88925B}"/>
              </a:ext>
            </a:extLst>
          </p:cNvPr>
          <p:cNvCxnSpPr>
            <a:cxnSpLocks/>
          </p:cNvCxnSpPr>
          <p:nvPr/>
        </p:nvCxnSpPr>
        <p:spPr>
          <a:xfrm>
            <a:off x="1423799" y="4597806"/>
            <a:ext cx="54992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7893F73-2D6C-4C6C-A46F-6B82041D8278}"/>
              </a:ext>
            </a:extLst>
          </p:cNvPr>
          <p:cNvSpPr txBox="1"/>
          <p:nvPr/>
        </p:nvSpPr>
        <p:spPr>
          <a:xfrm>
            <a:off x="1044070" y="4473376"/>
            <a:ext cx="553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12 V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D92DB32-3DEF-4073-B6B3-8D63651091C6}"/>
              </a:ext>
            </a:extLst>
          </p:cNvPr>
          <p:cNvSpPr txBox="1"/>
          <p:nvPr/>
        </p:nvSpPr>
        <p:spPr>
          <a:xfrm>
            <a:off x="1018563" y="4689719"/>
            <a:ext cx="553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GND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69A0089E-CD17-42AD-83F0-8D5B406A6B43}"/>
              </a:ext>
            </a:extLst>
          </p:cNvPr>
          <p:cNvCxnSpPr>
            <a:cxnSpLocks/>
          </p:cNvCxnSpPr>
          <p:nvPr/>
        </p:nvCxnSpPr>
        <p:spPr>
          <a:xfrm flipV="1">
            <a:off x="5521006" y="5761813"/>
            <a:ext cx="0" cy="435675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CEB508C-ABF5-4788-9B15-7690B17F9B5E}"/>
              </a:ext>
            </a:extLst>
          </p:cNvPr>
          <p:cNvSpPr/>
          <p:nvPr/>
        </p:nvSpPr>
        <p:spPr>
          <a:xfrm rot="5400000">
            <a:off x="5088978" y="5246312"/>
            <a:ext cx="520683" cy="535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100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2C4D9A6-3CC8-4033-AAED-30CE1B1F49A7}"/>
              </a:ext>
            </a:extLst>
          </p:cNvPr>
          <p:cNvSpPr/>
          <p:nvPr/>
        </p:nvSpPr>
        <p:spPr>
          <a:xfrm>
            <a:off x="5044024" y="5393111"/>
            <a:ext cx="64953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050" dirty="0">
                <a:solidFill>
                  <a:schemeClr val="bg1"/>
                </a:solidFill>
              </a:rPr>
              <a:t>BMP180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CC1974E6-385E-4856-A79C-BF34B912347F}"/>
              </a:ext>
            </a:extLst>
          </p:cNvPr>
          <p:cNvCxnSpPr>
            <a:cxnSpLocks/>
          </p:cNvCxnSpPr>
          <p:nvPr/>
        </p:nvCxnSpPr>
        <p:spPr>
          <a:xfrm>
            <a:off x="5166943" y="5774341"/>
            <a:ext cx="0" cy="9225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AD240577-6CB5-4E20-9068-FDA1FF4721E1}"/>
              </a:ext>
            </a:extLst>
          </p:cNvPr>
          <p:cNvSpPr txBox="1"/>
          <p:nvPr/>
        </p:nvSpPr>
        <p:spPr>
          <a:xfrm>
            <a:off x="5104037" y="5212687"/>
            <a:ext cx="689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1        2 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A8CCA510-6276-4FF5-8715-6B1152D8760C}"/>
              </a:ext>
            </a:extLst>
          </p:cNvPr>
          <p:cNvSpPr txBox="1"/>
          <p:nvPr/>
        </p:nvSpPr>
        <p:spPr>
          <a:xfrm>
            <a:off x="5082987" y="5592446"/>
            <a:ext cx="546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3        4 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D13986C-85BE-4F86-BE05-534A73C7CE7F}"/>
              </a:ext>
            </a:extLst>
          </p:cNvPr>
          <p:cNvSpPr txBox="1"/>
          <p:nvPr/>
        </p:nvSpPr>
        <p:spPr>
          <a:xfrm rot="16200000">
            <a:off x="4889391" y="4536984"/>
            <a:ext cx="709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SDA 20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67E88E37-2CDE-4820-9C5E-B53C05A41ECB}"/>
              </a:ext>
            </a:extLst>
          </p:cNvPr>
          <p:cNvSpPr txBox="1"/>
          <p:nvPr/>
        </p:nvSpPr>
        <p:spPr>
          <a:xfrm rot="16200000">
            <a:off x="5142556" y="4536983"/>
            <a:ext cx="709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SCL 21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ADD210FF-98C6-4E0D-BBA8-EE317B048E92}"/>
              </a:ext>
            </a:extLst>
          </p:cNvPr>
          <p:cNvSpPr txBox="1"/>
          <p:nvPr/>
        </p:nvSpPr>
        <p:spPr>
          <a:xfrm>
            <a:off x="5131444" y="6149776"/>
            <a:ext cx="9255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/>
              <a:t>Engine Comp tmp &amp; Air Pressure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67AC1FB-A3C0-4E95-B563-22DA7A46B992}"/>
              </a:ext>
            </a:extLst>
          </p:cNvPr>
          <p:cNvSpPr txBox="1"/>
          <p:nvPr/>
        </p:nvSpPr>
        <p:spPr>
          <a:xfrm>
            <a:off x="6273618" y="5979650"/>
            <a:ext cx="543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3,3V</a:t>
            </a:r>
          </a:p>
        </p:txBody>
      </p:sp>
    </p:spTree>
    <p:extLst>
      <p:ext uri="{BB962C8B-B14F-4D97-AF65-F5344CB8AC3E}">
        <p14:creationId xmlns:p14="http://schemas.microsoft.com/office/powerpoint/2010/main" val="141036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67E9-1D5B-4C8D-B9DE-212B9FD61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2743"/>
            <a:ext cx="3332356" cy="570790"/>
          </a:xfrm>
        </p:spPr>
        <p:txBody>
          <a:bodyPr>
            <a:noAutofit/>
          </a:bodyPr>
          <a:lstStyle/>
          <a:p>
            <a:r>
              <a:rPr lang="sv-SE" sz="3600" b="1" dirty="0"/>
              <a:t>Components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3EC28B-0617-4C70-BB86-FA9356771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206" y="1181940"/>
            <a:ext cx="1209675" cy="1162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8B13A0-AD02-42C5-82CF-C74E7497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480" y="0"/>
            <a:ext cx="7581848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8D12ED-DBCF-458F-96BC-5EA65D134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378" y="2590015"/>
            <a:ext cx="2556770" cy="1993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BFE254-9E8F-46B7-A7CA-A653F51EAE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378" y="4583429"/>
            <a:ext cx="2200681" cy="22543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E29B8B-C2AE-48DA-A8DA-BC4C25A8CC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130530" y="932573"/>
            <a:ext cx="1095375" cy="1285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BD9FD0-D4AE-4E53-988F-7EB95D616EE6}"/>
              </a:ext>
            </a:extLst>
          </p:cNvPr>
          <p:cNvSpPr txBox="1"/>
          <p:nvPr/>
        </p:nvSpPr>
        <p:spPr>
          <a:xfrm>
            <a:off x="259800" y="2109961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1   2   3   4</a:t>
            </a:r>
          </a:p>
        </p:txBody>
      </p:sp>
    </p:spTree>
    <p:extLst>
      <p:ext uri="{BB962C8B-B14F-4D97-AF65-F5344CB8AC3E}">
        <p14:creationId xmlns:p14="http://schemas.microsoft.com/office/powerpoint/2010/main" val="416139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4012</TotalTime>
  <Words>114</Words>
  <Application>Microsoft Office PowerPoint</Application>
  <PresentationFormat>Widescreen</PresentationFormat>
  <Paragraphs>74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NMEA2K boat monitor with Arduino DUE</vt:lpstr>
      <vt:lpstr>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NMEA2K Arduino DUE Monitor</dc:title>
  <dc:creator>IC</dc:creator>
  <cp:lastModifiedBy>IC</cp:lastModifiedBy>
  <cp:revision>25</cp:revision>
  <dcterms:created xsi:type="dcterms:W3CDTF">2018-01-11T20:23:24Z</dcterms:created>
  <dcterms:modified xsi:type="dcterms:W3CDTF">2018-01-17T01:49:30Z</dcterms:modified>
</cp:coreProperties>
</file>