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tableStyles" Target="tableStyle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86B01-958B-4305-AA61-88B151EF2E8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9BE1C-A05E-4602-842E-88CF90EB00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1253A88-0C6F-4713-86F0-9FB06122C7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287A110-0FF9-446F-A700-F0608BEA72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 Corner Rectangle 3"/>
          <p:cNvSpPr/>
          <p:nvPr/>
        </p:nvSpPr>
        <p:spPr>
          <a:xfrm>
            <a:off x="4713303" y="4194699"/>
            <a:ext cx="2896340" cy="24968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 Corner Rectangle 3"/>
          <p:cNvSpPr/>
          <p:nvPr/>
        </p:nvSpPr>
        <p:spPr>
          <a:xfrm>
            <a:off x="8875332" y="615889"/>
            <a:ext cx="2896340" cy="24968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Corner Rectangle 3"/>
          <p:cNvSpPr/>
          <p:nvPr/>
        </p:nvSpPr>
        <p:spPr>
          <a:xfrm>
            <a:off x="599243" y="615889"/>
            <a:ext cx="2896340" cy="24968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Corner Rectangle 3"/>
          <p:cNvSpPr/>
          <p:nvPr/>
        </p:nvSpPr>
        <p:spPr>
          <a:xfrm>
            <a:off x="4713303" y="615889"/>
            <a:ext cx="2896340" cy="2496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81966" y="699117"/>
            <a:ext cx="2646656" cy="580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Data Input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08498" y="699117"/>
            <a:ext cx="2301037" cy="580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Data Output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03366" y="699117"/>
            <a:ext cx="2197223" cy="580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Processing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26475" y="4194699"/>
            <a:ext cx="2064058" cy="580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Storage</a:t>
            </a:r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615239" y="162199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3"/>
          <p:cNvSpPr/>
          <p:nvPr/>
        </p:nvSpPr>
        <p:spPr>
          <a:xfrm>
            <a:off x="7726164" y="162199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3"/>
          <p:cNvSpPr/>
          <p:nvPr/>
        </p:nvSpPr>
        <p:spPr>
          <a:xfrm rot="16200000">
            <a:off x="5179587" y="33596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3"/>
          <p:cNvSpPr/>
          <p:nvPr/>
        </p:nvSpPr>
        <p:spPr>
          <a:xfrm rot="5400000">
            <a:off x="6055090" y="346317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5636" y="1364942"/>
            <a:ext cx="2513490" cy="1738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Keyboard</a:t>
            </a:r>
          </a:p>
          <a:p>
            <a:r>
              <a:rPr lang="en-US"/>
              <a:t>Mouse </a:t>
            </a:r>
          </a:p>
          <a:p>
            <a:r>
              <a:rPr lang="en-US"/>
              <a:t>Trackpad</a:t>
            </a:r>
          </a:p>
          <a:p>
            <a:r>
              <a:rPr lang="en-US"/>
              <a:t>Microphone</a:t>
            </a:r>
          </a:p>
          <a:p>
            <a:r>
              <a:rPr lang="en-US"/>
              <a:t>Digitizer</a:t>
            </a:r>
          </a:p>
          <a:p>
            <a:endParaRPr lang="en-US"/>
          </a:p>
        </p:txBody>
      </p:sp>
      <p:sp>
        <p:nvSpPr>
          <p:cNvPr id="25" name="TextBox 23"/>
          <p:cNvSpPr txBox="1"/>
          <p:nvPr/>
        </p:nvSpPr>
        <p:spPr>
          <a:xfrm>
            <a:off x="4839255" y="1364942"/>
            <a:ext cx="2513490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Central Processing Unit</a:t>
            </a:r>
          </a:p>
          <a:p>
            <a:r>
              <a:rPr lang="en-US"/>
              <a:t>Graphics Processing Unit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6" name="TextBox 23"/>
          <p:cNvSpPr txBox="1"/>
          <p:nvPr/>
        </p:nvSpPr>
        <p:spPr>
          <a:xfrm>
            <a:off x="9066757" y="1364942"/>
            <a:ext cx="2513490" cy="91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 </a:t>
            </a:r>
          </a:p>
          <a:p>
            <a:r>
              <a:rPr lang="en-US"/>
              <a:t>Speaker</a:t>
            </a:r>
          </a:p>
          <a:p>
            <a:r>
              <a:rPr lang="en-US"/>
              <a:t>Haptics</a:t>
            </a:r>
          </a:p>
        </p:txBody>
      </p:sp>
      <p:sp>
        <p:nvSpPr>
          <p:cNvPr id="27" name="TextBox 23"/>
          <p:cNvSpPr txBox="1"/>
          <p:nvPr/>
        </p:nvSpPr>
        <p:spPr>
          <a:xfrm>
            <a:off x="4887100" y="4775670"/>
            <a:ext cx="2513490" cy="1738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RAM </a:t>
            </a:r>
          </a:p>
          <a:p>
            <a:r>
              <a:rPr lang="en-US"/>
              <a:t>EEPROM</a:t>
            </a:r>
          </a:p>
          <a:p>
            <a:r>
              <a:rPr lang="en-US"/>
              <a:t>Hard drives</a:t>
            </a:r>
          </a:p>
          <a:p>
            <a:r>
              <a:rPr lang="en-US"/>
              <a:t>Solid State Device</a:t>
            </a:r>
          </a:p>
          <a:p>
            <a:r>
              <a:rPr lang="en-US"/>
              <a:t>SSHD</a:t>
            </a: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ChristopherPerez</dc:creator>
  <cp:lastModifiedBy>ChristopherPerez</cp:lastModifiedBy>
  <cp:revision>1</cp:revision>
  <dcterms:created xsi:type="dcterms:W3CDTF">2021-05-29T20:16:12Z</dcterms:created>
  <dcterms:modified xsi:type="dcterms:W3CDTF">2021-05-29T20:37:02Z</dcterms:modified>
</cp:coreProperties>
</file>