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9" r:id="rId4"/>
    <p:sldId id="287" r:id="rId5"/>
    <p:sldId id="286" r:id="rId6"/>
    <p:sldId id="285" r:id="rId7"/>
    <p:sldId id="311" r:id="rId8"/>
    <p:sldId id="312" r:id="rId9"/>
    <p:sldId id="288" r:id="rId10"/>
    <p:sldId id="298" r:id="rId11"/>
    <p:sldId id="305" r:id="rId12"/>
    <p:sldId id="289" r:id="rId13"/>
    <p:sldId id="303" r:id="rId14"/>
    <p:sldId id="304" r:id="rId15"/>
    <p:sldId id="294" r:id="rId16"/>
    <p:sldId id="297" r:id="rId17"/>
    <p:sldId id="296" r:id="rId18"/>
    <p:sldId id="302" r:id="rId19"/>
    <p:sldId id="306" r:id="rId20"/>
    <p:sldId id="308" r:id="rId21"/>
    <p:sldId id="309" r:id="rId22"/>
    <p:sldId id="310" r:id="rId23"/>
    <p:sldId id="313" r:id="rId24"/>
    <p:sldId id="292" r:id="rId25"/>
    <p:sldId id="293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90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819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69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01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2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45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3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84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38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0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76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57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D710-CAB3-44AF-9A5B-D4A5309EAA8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2F8F-09B6-43C2-A226-97B31ABE7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0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ubuntu.com/XenialXerus/ReleaseNotes" TargetMode="External"/><Relationship Id="rId5" Type="http://schemas.openxmlformats.org/officeDocument/2006/relationships/hyperlink" Target="https://www.digitalocean.com/community/tutorials/how-to-install-linux-apache-mysql-php-lamp-stack-on-ubuntu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252665"/>
            <a:ext cx="10974332" cy="4572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68" y="3634321"/>
            <a:ext cx="10974332" cy="41213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Azharuddin </a:t>
            </a:r>
            <a:r>
              <a:rPr lang="en-US" dirty="0" smtClean="0"/>
              <a:t>H Mohammad</a:t>
            </a:r>
            <a:endParaRPr lang="en-US" dirty="0" smtClean="0"/>
          </a:p>
          <a:p>
            <a:pPr algn="l"/>
            <a:r>
              <a:rPr lang="en-US" dirty="0" smtClean="0"/>
              <a:t>Christopher James</a:t>
            </a:r>
          </a:p>
          <a:p>
            <a:pPr algn="l"/>
            <a:r>
              <a:rPr lang="en-US" dirty="0" smtClean="0"/>
              <a:t>Kiran Reddy Kancharla </a:t>
            </a:r>
          </a:p>
          <a:p>
            <a:pPr algn="l"/>
            <a:r>
              <a:rPr lang="en-US" dirty="0" smtClean="0"/>
              <a:t>Jiaxing Liu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94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060719" y="2188483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CSS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16117" y="2188483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Frameworks/Libraries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Query</a:t>
            </a:r>
          </a:p>
          <a:p>
            <a:pPr lvl="1"/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 smtClean="0"/>
              <a:t>Bootstrap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05" y="4364152"/>
            <a:ext cx="3529875" cy="2068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0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/>
          <a:lstStyle/>
          <a:p>
            <a:r>
              <a:rPr lang="en-US" dirty="0" smtClean="0"/>
              <a:t>Login Screen</a:t>
            </a:r>
          </a:p>
          <a:p>
            <a:r>
              <a:rPr lang="en-US" dirty="0" smtClean="0"/>
              <a:t>Register Screen</a:t>
            </a:r>
          </a:p>
          <a:p>
            <a:r>
              <a:rPr lang="en-US" dirty="0" smtClean="0"/>
              <a:t>Book Overview screen</a:t>
            </a:r>
          </a:p>
          <a:p>
            <a:r>
              <a:rPr lang="en-US" dirty="0" smtClean="0"/>
              <a:t>Checkout – Cart screen</a:t>
            </a:r>
          </a:p>
          <a:p>
            <a:r>
              <a:rPr lang="en-US" dirty="0" smtClean="0"/>
              <a:t>Payment confirmation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239225" y="2849672"/>
            <a:ext cx="3893457" cy="1325563"/>
          </a:xfrm>
        </p:spPr>
        <p:txBody>
          <a:bodyPr/>
          <a:lstStyle/>
          <a:p>
            <a:pPr algn="ctr"/>
            <a:r>
              <a:rPr lang="en-US" dirty="0" smtClean="0"/>
              <a:t>Interface Design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88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pic>
        <p:nvPicPr>
          <p:cNvPr id="6147" name="Picture 3" descr="H:\finalstructu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961" y="0"/>
            <a:ext cx="941841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88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pic>
        <p:nvPicPr>
          <p:cNvPr id="8194" name="Picture 2" descr="C:\Users\AZAR\AppData\Local\Temp\Rar$DI00.722\final 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102" y="0"/>
            <a:ext cx="946984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88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7" name="Picture 3" descr="C:\Users\AZAR\AppData\Local\Temp\Rar$DI10.129\final use ca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9770" y="0"/>
            <a:ext cx="648605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8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AZAR\AppData\Local\Temp\Rar$DI34.445\final clas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9886" y="0"/>
            <a:ext cx="931817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5972" y="0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– add book	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2" name="Picture 2" descr="C:\Users\AZAR\AppData\Local\Temp\Rar$DI53.161\add book sequenc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629" y="657224"/>
            <a:ext cx="9838871" cy="620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195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5972" y="0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Navigation Diagram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6" name="Picture 15" descr="G:\Software Engineering\Project\Navigation Diagram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143" y="810985"/>
            <a:ext cx="9376227" cy="604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195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68829" y="2830286"/>
            <a:ext cx="10515600" cy="694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95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Online Bookstore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435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Team organization</a:t>
            </a:r>
          </a:p>
          <a:p>
            <a:r>
              <a:rPr lang="en-US" dirty="0" smtClean="0"/>
              <a:t>Process model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 Issues</a:t>
            </a:r>
          </a:p>
          <a:p>
            <a:r>
              <a:rPr lang="en-US" dirty="0" smtClean="0"/>
              <a:t>Future Aspects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09" y="232233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3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 numCol="2">
            <a:noAutofit/>
          </a:bodyPr>
          <a:lstStyle/>
          <a:p>
            <a:r>
              <a:rPr lang="en-US" dirty="0" smtClean="0"/>
              <a:t>White Box Techniques</a:t>
            </a:r>
          </a:p>
          <a:p>
            <a:pPr lvl="1"/>
            <a:r>
              <a:rPr lang="en-US" sz="2800" dirty="0" smtClean="0"/>
              <a:t>Unit Testing</a:t>
            </a:r>
          </a:p>
          <a:p>
            <a:pPr lvl="1"/>
            <a:r>
              <a:rPr lang="en-US" sz="2800" dirty="0" smtClean="0"/>
              <a:t>Statement  Coverage</a:t>
            </a:r>
          </a:p>
          <a:p>
            <a:pPr lvl="1"/>
            <a:r>
              <a:rPr lang="en-US" sz="2800" dirty="0" smtClean="0"/>
              <a:t>Branch Coverage</a:t>
            </a:r>
          </a:p>
          <a:p>
            <a:pPr lvl="1"/>
            <a:r>
              <a:rPr lang="en-US" sz="2800" dirty="0" smtClean="0"/>
              <a:t>Path Coverage</a:t>
            </a:r>
            <a:endParaRPr lang="en-US" sz="2800" dirty="0"/>
          </a:p>
          <a:p>
            <a:endParaRPr lang="en-US" sz="4000" dirty="0" smtClean="0"/>
          </a:p>
          <a:p>
            <a:endParaRPr lang="en-US" sz="4000" dirty="0" smtClean="0"/>
          </a:p>
          <a:p>
            <a:pPr lvl="1"/>
            <a:endParaRPr lang="en-US" sz="3600" dirty="0" smtClean="0"/>
          </a:p>
          <a:p>
            <a:pPr lvl="1"/>
            <a:r>
              <a:rPr lang="en-US" sz="2800" dirty="0" smtClean="0"/>
              <a:t>Black Box Techniques</a:t>
            </a:r>
          </a:p>
          <a:p>
            <a:pPr lvl="2"/>
            <a:r>
              <a:rPr lang="en-US" sz="2800" dirty="0" smtClean="0"/>
              <a:t>Interface Testing</a:t>
            </a:r>
          </a:p>
          <a:p>
            <a:pPr lvl="2"/>
            <a:r>
              <a:rPr lang="en-US" sz="2800" dirty="0" smtClean="0"/>
              <a:t>System Testing</a:t>
            </a:r>
          </a:p>
          <a:p>
            <a:pPr lvl="2"/>
            <a:r>
              <a:rPr lang="en-US" sz="2800" dirty="0" smtClean="0"/>
              <a:t>Usability Testing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 numCol="1">
            <a:noAutofit/>
          </a:bodyPr>
          <a:lstStyle/>
          <a:p>
            <a:pPr algn="just"/>
            <a:r>
              <a:rPr lang="en-US" dirty="0" smtClean="0"/>
              <a:t>Server Configuration</a:t>
            </a:r>
          </a:p>
          <a:p>
            <a:pPr lvl="1" algn="just"/>
            <a:r>
              <a:rPr lang="en-US" sz="2800" dirty="0" smtClean="0"/>
              <a:t>Temperamental</a:t>
            </a:r>
          </a:p>
          <a:p>
            <a:pPr lvl="1" algn="just"/>
            <a:r>
              <a:rPr lang="en-US" sz="2800" dirty="0" smtClean="0"/>
              <a:t>Asynchronous </a:t>
            </a:r>
            <a:r>
              <a:rPr lang="en-US" sz="2800" dirty="0" smtClean="0"/>
              <a:t>JavaScript </a:t>
            </a:r>
            <a:r>
              <a:rPr lang="en-US" sz="2800" dirty="0" smtClean="0"/>
              <a:t>needed to run in a particular order sometimes.</a:t>
            </a:r>
          </a:p>
          <a:p>
            <a:pPr lvl="1" algn="just"/>
            <a:r>
              <a:rPr lang="en-US" sz="2800" dirty="0" smtClean="0"/>
              <a:t>Error correction is difficult and tedious.</a:t>
            </a:r>
          </a:p>
          <a:p>
            <a:pPr lvl="1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/>
          <a:lstStyle/>
          <a:p>
            <a:r>
              <a:rPr lang="en-US" dirty="0" smtClean="0"/>
              <a:t>If We Had More Time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 numCol="1">
            <a:noAutofit/>
          </a:bodyPr>
          <a:lstStyle/>
          <a:p>
            <a:pPr algn="just"/>
            <a:r>
              <a:rPr lang="en-US" dirty="0" smtClean="0"/>
              <a:t>Stripe</a:t>
            </a:r>
          </a:p>
          <a:p>
            <a:pPr algn="just"/>
            <a:r>
              <a:rPr lang="en-US" dirty="0" smtClean="0"/>
              <a:t>Template the web pages</a:t>
            </a:r>
          </a:p>
          <a:p>
            <a:pPr algn="just"/>
            <a:r>
              <a:rPr lang="en-US" dirty="0" smtClean="0"/>
              <a:t>Use of the database and/or cookies over session</a:t>
            </a:r>
          </a:p>
          <a:p>
            <a:pPr algn="just"/>
            <a:r>
              <a:rPr lang="en-US" dirty="0" smtClean="0"/>
              <a:t>More fine tuning of CSS</a:t>
            </a:r>
          </a:p>
          <a:p>
            <a:pPr algn="just"/>
            <a:r>
              <a:rPr lang="en-US" dirty="0" smtClean="0"/>
              <a:t>Improved data validation</a:t>
            </a:r>
          </a:p>
          <a:p>
            <a:pPr algn="just"/>
            <a:r>
              <a:rPr lang="en-US" dirty="0" smtClean="0"/>
              <a:t>Efficient database requests</a:t>
            </a:r>
          </a:p>
          <a:p>
            <a:pPr algn="just"/>
            <a:r>
              <a:rPr lang="en-US" dirty="0" smtClean="0"/>
              <a:t>Search Bar</a:t>
            </a:r>
          </a:p>
        </p:txBody>
      </p:sp>
    </p:spTree>
    <p:extLst>
      <p:ext uri="{BB962C8B-B14F-4D97-AF65-F5344CB8AC3E}">
        <p14:creationId xmlns=""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 numCol="1">
            <a:noAutofit/>
          </a:bodyPr>
          <a:lstStyle/>
          <a:p>
            <a:pPr algn="just"/>
            <a:r>
              <a:rPr lang="en-US" dirty="0" smtClean="0"/>
              <a:t>Web design is difficult</a:t>
            </a:r>
          </a:p>
          <a:p>
            <a:pPr algn="just"/>
            <a:r>
              <a:rPr lang="en-US" dirty="0" smtClean="0"/>
              <a:t>JavaScript is really versatile</a:t>
            </a:r>
          </a:p>
          <a:p>
            <a:pPr algn="just"/>
            <a:r>
              <a:rPr lang="en-US" dirty="0" smtClean="0"/>
              <a:t>Websites are difficult to debug</a:t>
            </a:r>
          </a:p>
          <a:p>
            <a:pPr algn="just"/>
            <a:r>
              <a:rPr lang="en-US" dirty="0" smtClean="0"/>
              <a:t>Asynchronous requests makes programming difficult</a:t>
            </a:r>
          </a:p>
        </p:txBody>
      </p:sp>
    </p:spTree>
    <p:extLst>
      <p:ext uri="{BB962C8B-B14F-4D97-AF65-F5344CB8AC3E}">
        <p14:creationId xmlns=""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sz="3000" dirty="0" smtClean="0"/>
              <a:t>How to install a LAMP stack on Ubuntu. </a:t>
            </a:r>
            <a:r>
              <a:rPr lang="en-US" sz="3000" dirty="0" smtClean="0">
                <a:hlinkClick r:id="rId5"/>
              </a:rPr>
              <a:t>https://www.digitalocean.com/community/tutorials/how-to-install-linux-apache-mysql-php-lamp-stack-on-ubuntu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[2] Ubuntu 16.04 LTS - </a:t>
            </a:r>
            <a:r>
              <a:rPr lang="en-US" sz="3000" dirty="0" err="1" smtClean="0"/>
              <a:t>Xenial</a:t>
            </a:r>
            <a:r>
              <a:rPr lang="en-US" sz="3000" dirty="0" smtClean="0"/>
              <a:t> </a:t>
            </a:r>
            <a:r>
              <a:rPr lang="en-US" sz="3000" dirty="0" err="1" smtClean="0"/>
              <a:t>Xerus</a:t>
            </a:r>
            <a:r>
              <a:rPr lang="en-US" sz="3000" dirty="0" smtClean="0"/>
              <a:t>. </a:t>
            </a:r>
            <a:r>
              <a:rPr lang="en-US" sz="3000" dirty="0" smtClean="0">
                <a:hlinkClick r:id="rId6"/>
              </a:rPr>
              <a:t>https://wiki.ubuntu.com/XenialXerus/ReleaseNotes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[3]. </a:t>
            </a:r>
            <a:r>
              <a:rPr lang="en-US" sz="3000" dirty="0" err="1"/>
              <a:t>Sommerville</a:t>
            </a:r>
            <a:r>
              <a:rPr lang="en-US" sz="3000" dirty="0"/>
              <a:t> I., Software Engineering 10th edition, Delhi, Pearson Education, Ltd, 2015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b="0" dirty="0" smtClean="0">
              <a:effectLst/>
            </a:endParaRPr>
          </a:p>
          <a:p>
            <a:pPr marL="0" indent="0">
              <a:buNone/>
            </a:pPr>
            <a:r>
              <a:rPr lang="en-US" sz="3000" dirty="0" smtClean="0"/>
              <a:t>[4]. </a:t>
            </a:r>
            <a:r>
              <a:rPr lang="en-US" sz="3000" dirty="0"/>
              <a:t>Pressman Roger S., Software Engineering – A Practitioner’s Approach 7th edition, New York, McGraw-Hill, 2010.</a:t>
            </a:r>
          </a:p>
        </p:txBody>
      </p:sp>
    </p:spTree>
    <p:extLst>
      <p:ext uri="{BB962C8B-B14F-4D97-AF65-F5344CB8AC3E}">
        <p14:creationId xmlns="" xmlns:p14="http://schemas.microsoft.com/office/powerpoint/2010/main" val="24301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7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5" y="698953"/>
            <a:ext cx="9850370" cy="5581877"/>
          </a:xfrm>
        </p:spPr>
      </p:pic>
    </p:spTree>
    <p:extLst>
      <p:ext uri="{BB962C8B-B14F-4D97-AF65-F5344CB8AC3E}">
        <p14:creationId xmlns="" xmlns:p14="http://schemas.microsoft.com/office/powerpoint/2010/main" val="30092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" y="557465"/>
            <a:ext cx="12073285" cy="503053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88870" y="5588000"/>
            <a:ext cx="5214257" cy="5256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“Developing the future together.”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Online Bookstore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Ordering books.</a:t>
            </a:r>
          </a:p>
          <a:p>
            <a:pPr lvl="1"/>
            <a:r>
              <a:rPr lang="en-US" dirty="0" smtClean="0"/>
              <a:t>Display information</a:t>
            </a:r>
          </a:p>
          <a:p>
            <a:pPr lvl="1"/>
            <a:r>
              <a:rPr lang="en-US" dirty="0" smtClean="0"/>
              <a:t>Create and process orders</a:t>
            </a:r>
          </a:p>
          <a:p>
            <a:pPr lvl="1"/>
            <a:r>
              <a:rPr lang="en-US" dirty="0" smtClean="0"/>
              <a:t>Cart management</a:t>
            </a:r>
          </a:p>
          <a:p>
            <a:pPr lvl="1"/>
            <a:r>
              <a:rPr lang="en-US" dirty="0" smtClean="0"/>
              <a:t>User management</a:t>
            </a:r>
          </a:p>
          <a:p>
            <a:endParaRPr lang="en-US" dirty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Employees/Administrators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09" y="232233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3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Leader/Designer 		 </a:t>
            </a:r>
            <a:r>
              <a:rPr lang="en-US" dirty="0" smtClean="0"/>
              <a:t>-- Jiaxing</a:t>
            </a:r>
            <a:endParaRPr lang="en-US" dirty="0" smtClean="0"/>
          </a:p>
          <a:p>
            <a:r>
              <a:rPr lang="en-US" dirty="0" smtClean="0"/>
              <a:t>Developer/Presenter 	 -- Christopher</a:t>
            </a:r>
          </a:p>
          <a:p>
            <a:r>
              <a:rPr lang="en-US" dirty="0" smtClean="0"/>
              <a:t>Developer/Testing 	 -- Azharuddin</a:t>
            </a:r>
          </a:p>
          <a:p>
            <a:r>
              <a:rPr lang="en-US" dirty="0" smtClean="0"/>
              <a:t>Documentation/Testing -- </a:t>
            </a:r>
            <a:r>
              <a:rPr lang="en-US" dirty="0" err="1" smtClean="0"/>
              <a:t>Kiran</a:t>
            </a:r>
            <a:r>
              <a:rPr lang="en-US" dirty="0" smtClean="0"/>
              <a:t> Reddy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6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Waterfall Process Model</a:t>
            </a:r>
          </a:p>
          <a:p>
            <a:pPr lvl="1"/>
            <a:r>
              <a:rPr lang="en-US" smtClean="0"/>
              <a:t>Small Project</a:t>
            </a:r>
          </a:p>
          <a:p>
            <a:pPr lvl="1"/>
            <a:r>
              <a:rPr lang="en-US" smtClean="0"/>
              <a:t>No uncertain requirements</a:t>
            </a:r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7" y="1480456"/>
            <a:ext cx="6480686" cy="51105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66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69747" y="2203044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Requirements </a:t>
            </a:r>
            <a:r>
              <a:rPr lang="en-US" dirty="0" smtClean="0"/>
              <a:t>				– </a:t>
            </a:r>
            <a:r>
              <a:rPr lang="en-US" dirty="0" smtClean="0"/>
              <a:t>(9/27/16 – 10/11/16)</a:t>
            </a:r>
          </a:p>
          <a:p>
            <a:r>
              <a:rPr lang="en-US" dirty="0" smtClean="0"/>
              <a:t>Plan </a:t>
            </a:r>
            <a:r>
              <a:rPr lang="en-US" dirty="0" smtClean="0"/>
              <a:t>                                               	– </a:t>
            </a:r>
            <a:r>
              <a:rPr lang="en-US" dirty="0" smtClean="0"/>
              <a:t>(10/12/16 – 10/20/16)</a:t>
            </a:r>
          </a:p>
          <a:p>
            <a:r>
              <a:rPr lang="en-US" dirty="0" smtClean="0"/>
              <a:t>Development/Implementation </a:t>
            </a:r>
            <a:r>
              <a:rPr lang="en-US" dirty="0" smtClean="0"/>
              <a:t>	</a:t>
            </a:r>
            <a:r>
              <a:rPr lang="en-US" dirty="0" smtClean="0"/>
              <a:t>– </a:t>
            </a:r>
            <a:r>
              <a:rPr lang="en-US" dirty="0" smtClean="0"/>
              <a:t>(10/21/16 – 11/8/16)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                                          	– </a:t>
            </a:r>
            <a:r>
              <a:rPr lang="en-US" dirty="0" smtClean="0"/>
              <a:t>(11/9/16 – 11/21/16)</a:t>
            </a:r>
          </a:p>
          <a:p>
            <a:r>
              <a:rPr lang="en-US" dirty="0" smtClean="0"/>
              <a:t>Deployment/Manual/Presentation </a:t>
            </a:r>
            <a:r>
              <a:rPr lang="en-US" dirty="0" smtClean="0"/>
              <a:t>	</a:t>
            </a:r>
            <a:r>
              <a:rPr lang="en-US" dirty="0" smtClean="0"/>
              <a:t>– (</a:t>
            </a:r>
            <a:r>
              <a:rPr lang="en-US" dirty="0" smtClean="0"/>
              <a:t>11/22/16 – 12/6/16)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132" y="194557"/>
            <a:ext cx="1919514" cy="1919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2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4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986971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88" y="252614"/>
            <a:ext cx="1919514" cy="1919514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123747" y="3966530"/>
            <a:ext cx="4587624" cy="1839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G:\Sem_3\Software Engineering\Project\Task.PNG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015999" y="1074057"/>
            <a:ext cx="7649030" cy="2670629"/>
          </a:xfrm>
          <a:prstGeom prst="rect">
            <a:avLst/>
          </a:prstGeom>
          <a:noFill/>
        </p:spPr>
      </p:pic>
      <p:pic>
        <p:nvPicPr>
          <p:cNvPr id="1028" name="Picture 4" descr="G:\Sem_3\Software Engineering\Project\gan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4287" y="4005943"/>
            <a:ext cx="7684284" cy="2539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92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4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61" y="238100"/>
            <a:ext cx="1919514" cy="1663271"/>
          </a:xfrm>
          <a:prstGeom prst="rect">
            <a:avLst/>
          </a:prstGeom>
        </p:spPr>
      </p:pic>
      <p:pic>
        <p:nvPicPr>
          <p:cNvPr id="2051" name="Picture 3" descr="G:\Sem_3\Software Engineering\Project\grading sheet.PNG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41829" y="174171"/>
            <a:ext cx="7416800" cy="6683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92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172967">
            <a:off x="11109788" y="514810"/>
            <a:ext cx="2164420" cy="7370485"/>
            <a:chOff x="0" y="-145149"/>
            <a:chExt cx="713504" cy="7176386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0" y="0"/>
            <a:ext cx="595421" cy="7024914"/>
            <a:chOff x="0" y="-145149"/>
            <a:chExt cx="713504" cy="7176386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63494" y="3318350"/>
              <a:ext cx="7176381" cy="2493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-3240411" y="3326714"/>
              <a:ext cx="7176383" cy="2326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999384" y="3318349"/>
              <a:ext cx="7176385" cy="24939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69747" y="481240"/>
            <a:ext cx="10515600" cy="1325563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69747" y="1941740"/>
            <a:ext cx="10515600" cy="4351338"/>
          </a:xfrm>
        </p:spPr>
        <p:txBody>
          <a:bodyPr/>
          <a:lstStyle/>
          <a:p>
            <a:r>
              <a:rPr lang="en-US" dirty="0" smtClean="0"/>
              <a:t>Development Server</a:t>
            </a:r>
          </a:p>
          <a:p>
            <a:pPr lvl="1"/>
            <a:r>
              <a:rPr lang="en-US" dirty="0" smtClean="0"/>
              <a:t>512 MB of Memory</a:t>
            </a:r>
          </a:p>
          <a:p>
            <a:pPr lvl="1"/>
            <a:r>
              <a:rPr lang="en-US" dirty="0" smtClean="0"/>
              <a:t>20 GB of Storage</a:t>
            </a:r>
          </a:p>
          <a:p>
            <a:pPr lvl="1"/>
            <a:r>
              <a:rPr lang="en-US" dirty="0" smtClean="0"/>
              <a:t>Ubuntu 16.04 LTS (</a:t>
            </a:r>
            <a:r>
              <a:rPr lang="en-US" dirty="0" err="1" smtClean="0"/>
              <a:t>Xenial</a:t>
            </a:r>
            <a:r>
              <a:rPr lang="en-US" dirty="0" smtClean="0"/>
              <a:t> </a:t>
            </a:r>
            <a:r>
              <a:rPr lang="en-US" dirty="0" err="1" smtClean="0"/>
              <a:t>Xerus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Apache 2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PHP 7.0.4</a:t>
            </a:r>
          </a:p>
          <a:p>
            <a:pPr lvl="1"/>
            <a:r>
              <a:rPr lang="en-US" dirty="0" smtClean="0"/>
              <a:t>CRUD API</a:t>
            </a:r>
          </a:p>
          <a:p>
            <a:pPr lvl="1"/>
            <a:endParaRPr lang="en-US" dirty="0"/>
          </a:p>
          <a:p>
            <a:r>
              <a:rPr lang="en-US" dirty="0" smtClean="0"/>
              <a:t>Production Server?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1" y="2419238"/>
            <a:ext cx="3952713" cy="2503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3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307</Words>
  <Application>Microsoft Office PowerPoint</Application>
  <PresentationFormat>Custom</PresentationFormat>
  <Paragraphs>121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Online Bookstore</vt:lpstr>
      <vt:lpstr>Online Bookstore</vt:lpstr>
      <vt:lpstr>Slide 4</vt:lpstr>
      <vt:lpstr>Process model</vt:lpstr>
      <vt:lpstr>Plan</vt:lpstr>
      <vt:lpstr>Plan</vt:lpstr>
      <vt:lpstr>Slide 8</vt:lpstr>
      <vt:lpstr>System Design</vt:lpstr>
      <vt:lpstr>Software Design</vt:lpstr>
      <vt:lpstr>Functionalities</vt:lpstr>
      <vt:lpstr>Interface Design</vt:lpstr>
      <vt:lpstr>Slide 13</vt:lpstr>
      <vt:lpstr>Slide 14</vt:lpstr>
      <vt:lpstr>Usecase</vt:lpstr>
      <vt:lpstr>Slide 16</vt:lpstr>
      <vt:lpstr>Sequence – add book </vt:lpstr>
      <vt:lpstr>Navigation Diagram</vt:lpstr>
      <vt:lpstr>Demo</vt:lpstr>
      <vt:lpstr>Test Report</vt:lpstr>
      <vt:lpstr>Deployment Issues</vt:lpstr>
      <vt:lpstr>If We Had More Time</vt:lpstr>
      <vt:lpstr>What We Learned</vt:lpstr>
      <vt:lpstr>References</vt:lpstr>
      <vt:lpstr>Questions?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James</dc:creator>
  <cp:lastModifiedBy>AZAR</cp:lastModifiedBy>
  <cp:revision>47</cp:revision>
  <dcterms:created xsi:type="dcterms:W3CDTF">2016-10-17T19:37:08Z</dcterms:created>
  <dcterms:modified xsi:type="dcterms:W3CDTF">2016-12-06T20:40:14Z</dcterms:modified>
</cp:coreProperties>
</file>