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5" r:id="rId4"/>
    <p:sldId id="286" r:id="rId5"/>
    <p:sldId id="287" r:id="rId6"/>
    <p:sldId id="288" r:id="rId7"/>
    <p:sldId id="298" r:id="rId8"/>
    <p:sldId id="289" r:id="rId9"/>
    <p:sldId id="294" r:id="rId10"/>
    <p:sldId id="297" r:id="rId11"/>
    <p:sldId id="295" r:id="rId12"/>
    <p:sldId id="296" r:id="rId13"/>
    <p:sldId id="290" r:id="rId14"/>
    <p:sldId id="291" r:id="rId15"/>
    <p:sldId id="292" r:id="rId16"/>
    <p:sldId id="293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2310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D710-CAB3-44AF-9A5B-D4A5309EAA8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2F8F-09B6-43C2-A226-97B31ABE7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9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D710-CAB3-44AF-9A5B-D4A5309EAA8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2F8F-09B6-43C2-A226-97B31ABE7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9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D710-CAB3-44AF-9A5B-D4A5309EAA8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2F8F-09B6-43C2-A226-97B31ABE7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2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D710-CAB3-44AF-9A5B-D4A5309EAA8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2F8F-09B6-43C2-A226-97B31ABE7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4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D710-CAB3-44AF-9A5B-D4A5309EAA8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2F8F-09B6-43C2-A226-97B31ABE7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5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D710-CAB3-44AF-9A5B-D4A5309EAA8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2F8F-09B6-43C2-A226-97B31ABE7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3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D710-CAB3-44AF-9A5B-D4A5309EAA8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2F8F-09B6-43C2-A226-97B31ABE7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0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D710-CAB3-44AF-9A5B-D4A5309EAA8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2F8F-09B6-43C2-A226-97B31ABE7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82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D710-CAB3-44AF-9A5B-D4A5309EAA8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2F8F-09B6-43C2-A226-97B31ABE7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7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D710-CAB3-44AF-9A5B-D4A5309EAA8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2F8F-09B6-43C2-A226-97B31ABE7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6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D710-CAB3-44AF-9A5B-D4A5309EAA8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2F8F-09B6-43C2-A226-97B31ABE7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0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BD710-CAB3-44AF-9A5B-D4A5309EAA8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92F8F-09B6-43C2-A226-97B31ABE7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gif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ki.ubuntu.com/XenialXerus/ReleaseNotes" TargetMode="External"/><Relationship Id="rId5" Type="http://schemas.openxmlformats.org/officeDocument/2006/relationships/hyperlink" Target="https://www.digitalocean.com/community/tutorials/how-to-install-linux-apache-mysql-php-lamp-stack-on-ubuntu" TargetMode="Externa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4" y="252665"/>
            <a:ext cx="10974332" cy="457263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68" y="3634321"/>
            <a:ext cx="10974332" cy="412135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algn="l"/>
            <a:r>
              <a:rPr lang="en-US" dirty="0" err="1" smtClean="0"/>
              <a:t>Azharuddin</a:t>
            </a:r>
            <a:r>
              <a:rPr lang="en-US" dirty="0" smtClean="0"/>
              <a:t> Mohammad</a:t>
            </a:r>
          </a:p>
          <a:p>
            <a:pPr algn="l"/>
            <a:r>
              <a:rPr lang="en-US" dirty="0" smtClean="0"/>
              <a:t>Christopher James</a:t>
            </a:r>
          </a:p>
          <a:p>
            <a:pPr algn="l"/>
            <a:r>
              <a:rPr lang="en-US" dirty="0" smtClean="0"/>
              <a:t>Kiran Reddy </a:t>
            </a:r>
            <a:r>
              <a:rPr lang="en-US" dirty="0" err="1" smtClean="0"/>
              <a:t>Kancharla</a:t>
            </a:r>
            <a:r>
              <a:rPr lang="en-US" dirty="0" smtClean="0"/>
              <a:t> </a:t>
            </a:r>
            <a:endParaRPr lang="en-US" dirty="0" smtClean="0"/>
          </a:p>
          <a:p>
            <a:pPr algn="l"/>
            <a:r>
              <a:rPr lang="en-US" dirty="0" err="1" smtClean="0"/>
              <a:t>Jiaxing</a:t>
            </a:r>
            <a:r>
              <a:rPr lang="en-US" dirty="0" smtClean="0"/>
              <a:t>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5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 rot="1172967">
            <a:off x="11109788" y="514810"/>
            <a:ext cx="2164420" cy="7370485"/>
            <a:chOff x="0" y="-145149"/>
            <a:chExt cx="713504" cy="7176386"/>
          </a:xfrm>
        </p:grpSpPr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 rot="10800000">
            <a:off x="0" y="0"/>
            <a:ext cx="595421" cy="7024914"/>
            <a:chOff x="0" y="-145149"/>
            <a:chExt cx="713504" cy="7176386"/>
          </a:xfrm>
        </p:grpSpPr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Interface Design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23812"/>
            <a:ext cx="12234332" cy="688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 rot="1172967">
            <a:off x="11109788" y="514810"/>
            <a:ext cx="2164420" cy="7370485"/>
            <a:chOff x="0" y="-145149"/>
            <a:chExt cx="713504" cy="7176386"/>
          </a:xfrm>
        </p:grpSpPr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 rot="10800000">
            <a:off x="0" y="0"/>
            <a:ext cx="595421" cy="7024914"/>
            <a:chOff x="0" y="-145149"/>
            <a:chExt cx="713504" cy="7176386"/>
          </a:xfrm>
        </p:grpSpPr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Interface Design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3"/>
            <a:ext cx="12192005" cy="685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8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 rot="1172967">
            <a:off x="11109788" y="514810"/>
            <a:ext cx="2164420" cy="7370485"/>
            <a:chOff x="0" y="-145149"/>
            <a:chExt cx="713504" cy="7176386"/>
          </a:xfrm>
        </p:grpSpPr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 rot="10800000">
            <a:off x="0" y="0"/>
            <a:ext cx="595421" cy="7024914"/>
            <a:chOff x="0" y="-145149"/>
            <a:chExt cx="713504" cy="7176386"/>
          </a:xfrm>
        </p:grpSpPr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Interface Design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4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 rot="1172967">
            <a:off x="11109788" y="514810"/>
            <a:ext cx="2164420" cy="7370485"/>
            <a:chOff x="0" y="-145149"/>
            <a:chExt cx="713504" cy="7176386"/>
          </a:xfrm>
        </p:grpSpPr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 rot="10800000">
            <a:off x="0" y="0"/>
            <a:ext cx="595421" cy="7024914"/>
            <a:chOff x="0" y="-145149"/>
            <a:chExt cx="713504" cy="7176386"/>
          </a:xfrm>
        </p:grpSpPr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Our Work So Far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Documentation</a:t>
            </a:r>
          </a:p>
          <a:p>
            <a:r>
              <a:rPr lang="en-US" dirty="0" smtClean="0"/>
              <a:t>Interface Design</a:t>
            </a:r>
          </a:p>
          <a:p>
            <a:r>
              <a:rPr lang="en-US" dirty="0" smtClean="0"/>
              <a:t>Server setup</a:t>
            </a:r>
          </a:p>
          <a:p>
            <a:pPr lvl="1"/>
            <a:r>
              <a:rPr lang="en-US" dirty="0" smtClean="0"/>
              <a:t>Domain registration: http://alliancedev.xyz </a:t>
            </a:r>
          </a:p>
          <a:p>
            <a:pPr lvl="1"/>
            <a:r>
              <a:rPr lang="en-US" dirty="0" smtClean="0"/>
              <a:t>Security Certificate</a:t>
            </a:r>
          </a:p>
          <a:p>
            <a:r>
              <a:rPr lang="en-US" dirty="0" smtClean="0"/>
              <a:t>General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8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 rot="1172967">
            <a:off x="11109788" y="514810"/>
            <a:ext cx="2164420" cy="7370485"/>
            <a:chOff x="0" y="-145149"/>
            <a:chExt cx="713504" cy="7176386"/>
          </a:xfrm>
        </p:grpSpPr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 rot="10800000">
            <a:off x="0" y="0"/>
            <a:ext cx="595421" cy="7024914"/>
            <a:chOff x="0" y="-145149"/>
            <a:chExt cx="713504" cy="7176386"/>
          </a:xfrm>
        </p:grpSpPr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What is next?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Development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Deployment</a:t>
            </a:r>
          </a:p>
          <a:p>
            <a:r>
              <a:rPr lang="en-US" dirty="0" smtClean="0"/>
              <a:t>Maintenance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645" y="1825625"/>
            <a:ext cx="55054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2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 rot="1172967">
            <a:off x="11109788" y="514810"/>
            <a:ext cx="2164420" cy="7370485"/>
            <a:chOff x="0" y="-145149"/>
            <a:chExt cx="713504" cy="7176386"/>
          </a:xfrm>
        </p:grpSpPr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 rot="10800000">
            <a:off x="0" y="0"/>
            <a:ext cx="595421" cy="7024914"/>
            <a:chOff x="0" y="-145149"/>
            <a:chExt cx="713504" cy="7176386"/>
          </a:xfrm>
        </p:grpSpPr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[1] How to install a LAMP stack on Ubuntu. </a:t>
            </a:r>
            <a:r>
              <a:rPr lang="en-US" dirty="0" smtClean="0">
                <a:hlinkClick r:id="rId5"/>
              </a:rPr>
              <a:t>https://www.digitalocean.com/community/tutorials/how-to-install-linux-apache-mysql-php-lamp-stack-on-ubuntu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[2] Ubuntu 16.04 LTS - </a:t>
            </a:r>
            <a:r>
              <a:rPr lang="en-US" dirty="0" err="1" smtClean="0"/>
              <a:t>Xenial</a:t>
            </a:r>
            <a:r>
              <a:rPr lang="en-US" dirty="0" smtClean="0"/>
              <a:t> </a:t>
            </a:r>
            <a:r>
              <a:rPr lang="en-US" dirty="0" err="1" smtClean="0"/>
              <a:t>Xerus</a:t>
            </a:r>
            <a:r>
              <a:rPr lang="en-US" dirty="0" smtClean="0"/>
              <a:t>. </a:t>
            </a:r>
            <a:r>
              <a:rPr lang="en-US" dirty="0" smtClean="0">
                <a:hlinkClick r:id="rId6"/>
              </a:rPr>
              <a:t>https://wiki.ubuntu.com/XenialXerus/ReleaseNotes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[3]. </a:t>
            </a:r>
            <a:r>
              <a:rPr lang="en-US" dirty="0" err="1"/>
              <a:t>Sommerville</a:t>
            </a:r>
            <a:r>
              <a:rPr lang="en-US" dirty="0"/>
              <a:t> I., Software Engineering 10th edition, Delhi, Pearson Education, Ltd, 2015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dirty="0" smtClean="0"/>
              <a:t>[4]. </a:t>
            </a:r>
            <a:r>
              <a:rPr lang="en-US" dirty="0"/>
              <a:t>Pressman Roger S., Software Engineering – A Practitioner’s Approach 7th edition, New York, McGraw-Hill, 2010.</a:t>
            </a:r>
          </a:p>
        </p:txBody>
      </p:sp>
    </p:spTree>
    <p:extLst>
      <p:ext uri="{BB962C8B-B14F-4D97-AF65-F5344CB8AC3E}">
        <p14:creationId xmlns:p14="http://schemas.microsoft.com/office/powerpoint/2010/main" val="243015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 rot="1172967">
            <a:off x="11109788" y="514810"/>
            <a:ext cx="2164420" cy="7370485"/>
            <a:chOff x="0" y="-145149"/>
            <a:chExt cx="713504" cy="7176386"/>
          </a:xfrm>
        </p:grpSpPr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 rot="10800000">
            <a:off x="0" y="0"/>
            <a:ext cx="595421" cy="7024914"/>
            <a:chOff x="0" y="-145149"/>
            <a:chExt cx="713504" cy="7176386"/>
          </a:xfrm>
        </p:grpSpPr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17" name="Content Placeholder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5" y="698953"/>
            <a:ext cx="9850370" cy="5581877"/>
          </a:xfrm>
        </p:spPr>
      </p:pic>
    </p:spTree>
    <p:extLst>
      <p:ext uri="{BB962C8B-B14F-4D97-AF65-F5344CB8AC3E}">
        <p14:creationId xmlns:p14="http://schemas.microsoft.com/office/powerpoint/2010/main" val="300922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7" y="557465"/>
            <a:ext cx="12073285" cy="503053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488870" y="5588000"/>
            <a:ext cx="5214257" cy="52568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“Developing the future together.”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32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 rot="1172967">
            <a:off x="11109788" y="514810"/>
            <a:ext cx="2164420" cy="7370485"/>
            <a:chOff x="0" y="-145149"/>
            <a:chExt cx="713504" cy="7176386"/>
          </a:xfrm>
        </p:grpSpPr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 rot="10800000">
            <a:off x="0" y="0"/>
            <a:ext cx="595421" cy="7024914"/>
            <a:chOff x="0" y="-145149"/>
            <a:chExt cx="713504" cy="7176386"/>
          </a:xfrm>
        </p:grpSpPr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Online Bookstore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Ordering books.</a:t>
            </a:r>
          </a:p>
          <a:p>
            <a:pPr lvl="1"/>
            <a:r>
              <a:rPr lang="en-US" dirty="0" smtClean="0"/>
              <a:t>Display information</a:t>
            </a:r>
          </a:p>
          <a:p>
            <a:pPr lvl="1"/>
            <a:r>
              <a:rPr lang="en-US" dirty="0" smtClean="0"/>
              <a:t>Create and process orders</a:t>
            </a:r>
          </a:p>
          <a:p>
            <a:pPr lvl="1"/>
            <a:r>
              <a:rPr lang="en-US" dirty="0" smtClean="0"/>
              <a:t>Cart management</a:t>
            </a:r>
          </a:p>
          <a:p>
            <a:pPr lvl="1"/>
            <a:r>
              <a:rPr lang="en-US" dirty="0" smtClean="0"/>
              <a:t>User management</a:t>
            </a:r>
          </a:p>
          <a:p>
            <a:endParaRPr lang="en-US" dirty="0"/>
          </a:p>
          <a:p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Customers</a:t>
            </a:r>
          </a:p>
          <a:p>
            <a:pPr lvl="1"/>
            <a:r>
              <a:rPr lang="en-US" dirty="0" smtClean="0"/>
              <a:t>Employees/Administrators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309" y="2322337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3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 rot="1172967">
            <a:off x="11109788" y="514810"/>
            <a:ext cx="2164420" cy="7370485"/>
            <a:chOff x="0" y="-145149"/>
            <a:chExt cx="713504" cy="7176386"/>
          </a:xfrm>
        </p:grpSpPr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 rot="10800000">
            <a:off x="0" y="0"/>
            <a:ext cx="595421" cy="7024914"/>
            <a:chOff x="0" y="-145149"/>
            <a:chExt cx="713504" cy="7176386"/>
          </a:xfrm>
        </p:grpSpPr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869747" y="2203044"/>
            <a:ext cx="10515600" cy="4351338"/>
          </a:xfrm>
        </p:spPr>
        <p:txBody>
          <a:bodyPr/>
          <a:lstStyle/>
          <a:p>
            <a:pPr lvl="1"/>
            <a:endParaRPr lang="en-US" dirty="0"/>
          </a:p>
          <a:p>
            <a:r>
              <a:rPr lang="en-US" dirty="0" smtClean="0"/>
              <a:t>Requirements – (9/27/16 – 10/11/16)</a:t>
            </a:r>
          </a:p>
          <a:p>
            <a:r>
              <a:rPr lang="en-US" dirty="0" smtClean="0"/>
              <a:t>Plan – (10/12/16 – 10/20/16)</a:t>
            </a:r>
          </a:p>
          <a:p>
            <a:r>
              <a:rPr lang="en-US" dirty="0" smtClean="0"/>
              <a:t>Development/Implementation – (10/21/16 – 11/8/16)</a:t>
            </a:r>
          </a:p>
          <a:p>
            <a:r>
              <a:rPr lang="en-US" dirty="0" smtClean="0"/>
              <a:t>Testing – (11/9/16 – 11/21/16)</a:t>
            </a:r>
          </a:p>
          <a:p>
            <a:r>
              <a:rPr lang="en-US" dirty="0" smtClean="0"/>
              <a:t>Deployment/Manual/Presentation (11/22/16 – 12/6/16)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132" y="1137985"/>
            <a:ext cx="1919514" cy="191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63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 rot="1172967">
            <a:off x="11109788" y="514810"/>
            <a:ext cx="2164420" cy="7370485"/>
            <a:chOff x="0" y="-145149"/>
            <a:chExt cx="713504" cy="7176386"/>
          </a:xfrm>
        </p:grpSpPr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 rot="10800000">
            <a:off x="0" y="0"/>
            <a:ext cx="595421" cy="7024914"/>
            <a:chOff x="0" y="-145149"/>
            <a:chExt cx="713504" cy="7176386"/>
          </a:xfrm>
        </p:grpSpPr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Waterfall Process Model</a:t>
            </a:r>
          </a:p>
          <a:p>
            <a:pPr lvl="1"/>
            <a:r>
              <a:rPr lang="en-US" smtClean="0"/>
              <a:t>Small Project</a:t>
            </a:r>
          </a:p>
          <a:p>
            <a:pPr lvl="1"/>
            <a:r>
              <a:rPr lang="en-US" smtClean="0"/>
              <a:t>No uncertain requirements</a:t>
            </a:r>
          </a:p>
          <a:p>
            <a:pPr lvl="1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257" y="1480457"/>
            <a:ext cx="5455389" cy="430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1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 rot="1172967">
            <a:off x="11109788" y="514810"/>
            <a:ext cx="2164420" cy="7370485"/>
            <a:chOff x="0" y="-145149"/>
            <a:chExt cx="713504" cy="7176386"/>
          </a:xfrm>
        </p:grpSpPr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 rot="10800000">
            <a:off x="0" y="0"/>
            <a:ext cx="595421" cy="7024914"/>
            <a:chOff x="0" y="-145149"/>
            <a:chExt cx="713504" cy="7176386"/>
          </a:xfrm>
        </p:grpSpPr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Team Organization</a:t>
            </a:r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Leader/Designer – Jiaxing</a:t>
            </a:r>
          </a:p>
          <a:p>
            <a:r>
              <a:rPr lang="en-US" smtClean="0"/>
              <a:t>Developer/Presenter - Christopher</a:t>
            </a:r>
          </a:p>
          <a:p>
            <a:r>
              <a:rPr lang="en-US" smtClean="0"/>
              <a:t>Developer/Testing - Azharuddin</a:t>
            </a:r>
          </a:p>
          <a:p>
            <a:r>
              <a:rPr lang="en-US" smtClean="0"/>
              <a:t>Documentation/Testing - Kiran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0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 rot="1172967">
            <a:off x="11109788" y="514810"/>
            <a:ext cx="2164420" cy="7370485"/>
            <a:chOff x="0" y="-145149"/>
            <a:chExt cx="713504" cy="7176386"/>
          </a:xfrm>
        </p:grpSpPr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 rot="10800000">
            <a:off x="0" y="0"/>
            <a:ext cx="595421" cy="7024914"/>
            <a:chOff x="0" y="-145149"/>
            <a:chExt cx="713504" cy="7176386"/>
          </a:xfrm>
        </p:grpSpPr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69747" y="481240"/>
            <a:ext cx="10515600" cy="1325563"/>
          </a:xfrm>
        </p:spPr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869747" y="1941740"/>
            <a:ext cx="10515600" cy="4351338"/>
          </a:xfrm>
        </p:spPr>
        <p:txBody>
          <a:bodyPr/>
          <a:lstStyle/>
          <a:p>
            <a:r>
              <a:rPr lang="en-US" dirty="0" smtClean="0"/>
              <a:t>Development Server</a:t>
            </a:r>
          </a:p>
          <a:p>
            <a:pPr lvl="1"/>
            <a:r>
              <a:rPr lang="en-US" dirty="0" smtClean="0"/>
              <a:t>512 MB of Memory</a:t>
            </a:r>
          </a:p>
          <a:p>
            <a:pPr lvl="1"/>
            <a:r>
              <a:rPr lang="en-US" dirty="0" smtClean="0"/>
              <a:t>20 GB of Storage</a:t>
            </a:r>
          </a:p>
          <a:p>
            <a:pPr lvl="1"/>
            <a:r>
              <a:rPr lang="en-US" dirty="0" smtClean="0"/>
              <a:t>Ubuntu 16.04 LTS (</a:t>
            </a:r>
            <a:r>
              <a:rPr lang="en-US" dirty="0" err="1" smtClean="0"/>
              <a:t>Xenial</a:t>
            </a:r>
            <a:r>
              <a:rPr lang="en-US" dirty="0" smtClean="0"/>
              <a:t> </a:t>
            </a:r>
            <a:r>
              <a:rPr lang="en-US" dirty="0" err="1" smtClean="0"/>
              <a:t>Xerus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Apache 2</a:t>
            </a:r>
          </a:p>
          <a:p>
            <a:pPr lvl="1"/>
            <a:r>
              <a:rPr lang="en-US" dirty="0" smtClean="0"/>
              <a:t>MySQL</a:t>
            </a:r>
          </a:p>
          <a:p>
            <a:pPr lvl="1"/>
            <a:r>
              <a:rPr lang="en-US" dirty="0" smtClean="0"/>
              <a:t>PHP 7.0.4</a:t>
            </a:r>
          </a:p>
          <a:p>
            <a:pPr lvl="1"/>
            <a:endParaRPr lang="en-US" dirty="0"/>
          </a:p>
          <a:p>
            <a:r>
              <a:rPr lang="en-US" dirty="0" smtClean="0"/>
              <a:t>Production Server?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731" y="2419238"/>
            <a:ext cx="3952713" cy="250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3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 rot="1172967">
            <a:off x="11109788" y="514810"/>
            <a:ext cx="2164420" cy="7370485"/>
            <a:chOff x="0" y="-145149"/>
            <a:chExt cx="713504" cy="7176386"/>
          </a:xfrm>
        </p:grpSpPr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 rot="10800000">
            <a:off x="0" y="0"/>
            <a:ext cx="595421" cy="7024914"/>
            <a:chOff x="0" y="-145149"/>
            <a:chExt cx="713504" cy="7176386"/>
          </a:xfrm>
        </p:grpSpPr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Design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/>
          </p:nvPr>
        </p:nvSpPr>
        <p:spPr>
          <a:xfrm>
            <a:off x="1060719" y="2188483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Languages</a:t>
            </a:r>
          </a:p>
          <a:p>
            <a:pPr lvl="1"/>
            <a:r>
              <a:rPr lang="en-US" dirty="0" smtClean="0"/>
              <a:t>PHP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SQL</a:t>
            </a:r>
          </a:p>
          <a:p>
            <a:pPr lvl="1"/>
            <a:r>
              <a:rPr lang="en-US" dirty="0" smtClean="0"/>
              <a:t>CSS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316117" y="2188483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Frameworks/Libraries</a:t>
            </a:r>
          </a:p>
          <a:p>
            <a:pPr lvl="1"/>
            <a:r>
              <a:rPr lang="en-US" dirty="0"/>
              <a:t>j</a:t>
            </a:r>
            <a:r>
              <a:rPr lang="en-US" dirty="0" smtClean="0"/>
              <a:t>Query</a:t>
            </a:r>
          </a:p>
          <a:p>
            <a:pPr lvl="1"/>
            <a:r>
              <a:rPr lang="en-US" dirty="0" err="1" smtClean="0"/>
              <a:t>cURL</a:t>
            </a:r>
            <a:endParaRPr lang="en-US" dirty="0" smtClean="0"/>
          </a:p>
          <a:p>
            <a:pPr lvl="1"/>
            <a:r>
              <a:rPr lang="en-US" dirty="0" smtClean="0"/>
              <a:t>Bootstrap</a:t>
            </a:r>
          </a:p>
          <a:p>
            <a:pPr lvl="1"/>
            <a:r>
              <a:rPr lang="en-US" dirty="0" smtClean="0"/>
              <a:t>Stripe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905" y="4364152"/>
            <a:ext cx="3529875" cy="206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 rot="1172967">
            <a:off x="11109788" y="514810"/>
            <a:ext cx="2164420" cy="7370485"/>
            <a:chOff x="0" y="-145149"/>
            <a:chExt cx="713504" cy="7176386"/>
          </a:xfrm>
        </p:grpSpPr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 rot="10800000">
            <a:off x="0" y="0"/>
            <a:ext cx="595421" cy="7024914"/>
            <a:chOff x="0" y="-145149"/>
            <a:chExt cx="713504" cy="7176386"/>
          </a:xfrm>
        </p:grpSpPr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239225" y="2849672"/>
            <a:ext cx="3893457" cy="1325563"/>
          </a:xfrm>
        </p:spPr>
        <p:txBody>
          <a:bodyPr/>
          <a:lstStyle/>
          <a:p>
            <a:pPr algn="ctr"/>
            <a:r>
              <a:rPr lang="en-US" dirty="0" smtClean="0"/>
              <a:t>Interface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84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 rot="1172967">
            <a:off x="11109788" y="514810"/>
            <a:ext cx="2164420" cy="7370485"/>
            <a:chOff x="0" y="-145149"/>
            <a:chExt cx="713504" cy="7176386"/>
          </a:xfrm>
        </p:grpSpPr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 rot="10800000">
            <a:off x="0" y="0"/>
            <a:ext cx="595421" cy="7024914"/>
            <a:chOff x="0" y="-145149"/>
            <a:chExt cx="713504" cy="7176386"/>
          </a:xfrm>
        </p:grpSpPr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Interface Design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0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242</Words>
  <Application>Microsoft Office PowerPoint</Application>
  <PresentationFormat>Widescreen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Online Bookstore</vt:lpstr>
      <vt:lpstr>Plan</vt:lpstr>
      <vt:lpstr>Model</vt:lpstr>
      <vt:lpstr>PowerPoint Presentation</vt:lpstr>
      <vt:lpstr>System Design</vt:lpstr>
      <vt:lpstr>Software Design</vt:lpstr>
      <vt:lpstr>Interface Design</vt:lpstr>
      <vt:lpstr>Interface Design</vt:lpstr>
      <vt:lpstr>Interface Design</vt:lpstr>
      <vt:lpstr>Interface Design</vt:lpstr>
      <vt:lpstr>Interface Design</vt:lpstr>
      <vt:lpstr>Our Work So Far</vt:lpstr>
      <vt:lpstr>What is next?</vt:lpstr>
      <vt:lpstr>References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James</dc:creator>
  <cp:lastModifiedBy>Christopher James</cp:lastModifiedBy>
  <cp:revision>25</cp:revision>
  <dcterms:created xsi:type="dcterms:W3CDTF">2016-10-17T19:37:08Z</dcterms:created>
  <dcterms:modified xsi:type="dcterms:W3CDTF">2016-10-18T15:18:36Z</dcterms:modified>
</cp:coreProperties>
</file>