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1099-6C60-2D49-8BFE-14C2CC014FF8}" type="datetimeFigureOut">
              <a:rPr lang="de-DE" smtClean="0"/>
              <a:t>05.07.16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CCF1-B40D-DD49-85F7-4E0017A8A9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2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1099-6C60-2D49-8BFE-14C2CC014FF8}" type="datetimeFigureOut">
              <a:rPr lang="de-DE" smtClean="0"/>
              <a:t>05.07.16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CCF1-B40D-DD49-85F7-4E0017A8A9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62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1099-6C60-2D49-8BFE-14C2CC014FF8}" type="datetimeFigureOut">
              <a:rPr lang="de-DE" smtClean="0"/>
              <a:t>05.07.16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CCF1-B40D-DD49-85F7-4E0017A8A9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60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1099-6C60-2D49-8BFE-14C2CC014FF8}" type="datetimeFigureOut">
              <a:rPr lang="de-DE" smtClean="0"/>
              <a:t>05.07.16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CCF1-B40D-DD49-85F7-4E0017A8A9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11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1099-6C60-2D49-8BFE-14C2CC014FF8}" type="datetimeFigureOut">
              <a:rPr lang="de-DE" smtClean="0"/>
              <a:t>05.07.16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CCF1-B40D-DD49-85F7-4E0017A8A9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27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1099-6C60-2D49-8BFE-14C2CC014FF8}" type="datetimeFigureOut">
              <a:rPr lang="de-DE" smtClean="0"/>
              <a:t>05.07.16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CCF1-B40D-DD49-85F7-4E0017A8A9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33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1099-6C60-2D49-8BFE-14C2CC014FF8}" type="datetimeFigureOut">
              <a:rPr lang="de-DE" smtClean="0"/>
              <a:t>05.07.16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CCF1-B40D-DD49-85F7-4E0017A8A9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98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1099-6C60-2D49-8BFE-14C2CC014FF8}" type="datetimeFigureOut">
              <a:rPr lang="de-DE" smtClean="0"/>
              <a:t>05.07.16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CCF1-B40D-DD49-85F7-4E0017A8A9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06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1099-6C60-2D49-8BFE-14C2CC014FF8}" type="datetimeFigureOut">
              <a:rPr lang="de-DE" smtClean="0"/>
              <a:t>05.07.16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CCF1-B40D-DD49-85F7-4E0017A8A9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4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1099-6C60-2D49-8BFE-14C2CC014FF8}" type="datetimeFigureOut">
              <a:rPr lang="de-DE" smtClean="0"/>
              <a:t>05.07.16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CCF1-B40D-DD49-85F7-4E0017A8A9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6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1099-6C60-2D49-8BFE-14C2CC014FF8}" type="datetimeFigureOut">
              <a:rPr lang="de-DE" smtClean="0"/>
              <a:t>05.07.16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CCF1-B40D-DD49-85F7-4E0017A8A9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80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B1099-6C60-2D49-8BFE-14C2CC014FF8}" type="datetimeFigureOut">
              <a:rPr lang="de-DE" smtClean="0"/>
              <a:t>05.07.16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1CCF1-B40D-DD49-85F7-4E0017A8A9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40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2146300"/>
            <a:ext cx="2755900" cy="25527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973256" y="3324246"/>
            <a:ext cx="2029428" cy="1074134"/>
          </a:xfrm>
        </p:spPr>
        <p:txBody>
          <a:bodyPr>
            <a:normAutofit/>
          </a:bodyPr>
          <a:lstStyle/>
          <a:p>
            <a:r>
              <a:rPr lang="de-DE" b="1" dirty="0" err="1" smtClean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register</a:t>
            </a:r>
            <a:r>
              <a:rPr lang="de-DE" b="1" dirty="0" smtClean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 </a:t>
            </a:r>
          </a:p>
          <a:p>
            <a:r>
              <a:rPr lang="de-DE" b="1" dirty="0" err="1" smtClean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now</a:t>
            </a:r>
            <a:endParaRPr lang="de-DE" b="1" dirty="0">
              <a:solidFill>
                <a:schemeClr val="bg1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9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Avenir Heavy</vt:lpstr>
      <vt:lpstr>Calibri</vt:lpstr>
      <vt:lpstr>Calibri Light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Eva Hu</dc:creator>
  <cp:lastModifiedBy>Eva Hu</cp:lastModifiedBy>
  <cp:revision>1</cp:revision>
  <dcterms:created xsi:type="dcterms:W3CDTF">2016-07-05T16:55:41Z</dcterms:created>
  <dcterms:modified xsi:type="dcterms:W3CDTF">2016-07-05T16:59:22Z</dcterms:modified>
</cp:coreProperties>
</file>