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package" Target="../embeddings/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25" y="309562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0225" y="309562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U0YTI2MGU4Yzk5YTIzNTUzNjg0YTQyZDVlMjRiN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Word.Document.12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Litch1</dc:creator>
  <cp:lastModifiedBy>无余</cp:lastModifiedBy>
  <cp:revision>3</cp:revision>
  <dcterms:created xsi:type="dcterms:W3CDTF">2023-08-09T12:44:00Z</dcterms:created>
  <dcterms:modified xsi:type="dcterms:W3CDTF">2024-01-24T03:20:20Z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