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emf" ContentType="image/x-emf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viewProps.xml" ContentType="application/vnd.openxmlformats-officedocument.presentationml.viewProps+xml"/>
  <Override PartName="/customXml/item3.xml" ContentType="application/xml"/>
  <Override PartName="/customXml/itemProps31.xml" ContentType="application/vnd.openxmlformats-officedocument.customXmlProperties+xml"/>
  <Override PartName="/ppt/presProps.xml" ContentType="application/vnd.openxmlformats-officedocument.presentationml.presProps+xml"/>
  <Override PartName="/customXml/item22.xml" ContentType="application/xml"/>
  <Override PartName="/customXml/itemProps22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 autoAdjust="0"/>
    <p:restoredTop sz="94648" autoAdjust="0"/>
  </p:normalViewPr>
  <p:slideViewPr>
    <p:cSldViewPr snapToGrid="0" snapToObjects="1">
      <p:cViewPr>
        <p:scale>
          <a:sx n="100" d="100"/>
          <a:sy n="100" d="100"/>
        </p:scale>
        <p:origin x="394" y="-8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3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22.xml" Id="rId10" /><Relationship Type="http://schemas.openxmlformats.org/officeDocument/2006/relationships/handoutMaster" Target="/ppt/handoutMasters/handoutMaster11.xml" Id="rId4" /><Relationship Type="http://schemas.openxmlformats.org/officeDocument/2006/relationships/customXml" Target="/customXml/item13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2297B-54E9-8694-DA95-192519654A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A7A81-D5DB-1B39-D57A-A12FE9D54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F7F3-818C-4EDD-9202-3C6729A4188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30B75-4530-801C-2409-384F56A7E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63E25-9E94-BC67-E802-EC8DFC52FB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1CDE4-CC9A-406F-840A-E4B6CDE8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D504B-B5F7-4275-8F22-807E33AC349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2E3BA-641B-483F-A14B-701800E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1.xml" Id="rId2" /><Relationship Type="http://schemas.openxmlformats.org/officeDocument/2006/relationships/notesMaster" Target="/ppt/notesMasters/notesMaster11.xml" Id="rId1" /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2E3BA-641B-483F-A14B-701800E223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60036"/>
      </p:ext>
    </p:extLst>
  </p:cSld>
  <p:clrMapOvr>
    <a:masterClrMapping/>
  </p:clrMapOvr>
</p:note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6A0A70-F39C-E14E-A9AD-78E4291BB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741C1-F7C2-1F4A-A6E8-F0967C4F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2343" y="0"/>
            <a:ext cx="6313714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84774-42D8-494A-BB89-BDD8A44D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96885"/>
            <a:ext cx="10058400" cy="3178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6A839-0584-804A-B308-7793CAFB4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229" y="475343"/>
            <a:ext cx="9085943" cy="682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80" y="1277139"/>
            <a:ext cx="8675370" cy="595315"/>
          </a:xfrm>
        </p:spPr>
        <p:txBody>
          <a:bodyPr>
            <a:normAutofit/>
          </a:bodyPr>
          <a:lstStyle>
            <a:lvl1pPr algn="ctr">
              <a:defRPr sz="2800" b="1" i="0" cap="all" spc="300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20" y="2687408"/>
            <a:ext cx="867156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105151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 i="0" cap="all" spc="300" baseline="0"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237256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5979886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8018AF-5E5E-4B81-9EF1-A16639E6FCF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09763" y="5421313"/>
            <a:ext cx="238760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</a:lstStyle>
          <a:p>
            <a:r>
              <a:rPr lang="en-US" dirty="0"/>
              <a:t>Click to add signature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502838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088627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088627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1.emf" Id="rId3" /><Relationship Type="http://schemas.openxmlformats.org/officeDocument/2006/relationships/notesSlide" Target="/ppt/notesSlides/notesSlide11.xml" Id="rId2" /><Relationship Type="http://schemas.openxmlformats.org/officeDocument/2006/relationships/slideLayout" Target="/ppt/slideLayouts/slideLayout11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Achievement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1277139"/>
            <a:ext cx="8675370" cy="595315"/>
          </a:xfrm>
        </p:spPr>
        <p:txBody>
          <a:bodyPr/>
          <a:lstStyle/>
          <a:p>
            <a:r>
              <a:rPr lang="en-US" dirty="0"/>
              <a:t>CERTIFICATE OF ACHIEVEMENT</a:t>
            </a:r>
          </a:p>
        </p:txBody>
      </p:sp>
      <p:sp>
        <p:nvSpPr>
          <p:cNvPr id="5" name="This acknowledges that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20" y="2687408"/>
            <a:ext cx="8671560" cy="417743"/>
          </a:xfrm>
        </p:spPr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6" name="Dominique Dutertr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105151"/>
            <a:ext cx="8674100" cy="1118504"/>
          </a:xfrm>
        </p:spPr>
        <p:txBody>
          <a:bodyPr/>
          <a:lstStyle/>
          <a:p>
            <a:r>
              <a:rPr lang="en-US" dirty="0"/>
              <a:t>DOMINIQUE DUTERTRE</a:t>
            </a:r>
          </a:p>
        </p:txBody>
      </p:sp>
      <p:sp>
        <p:nvSpPr>
          <p:cNvPr id="7" name="has successfully completed Cheese Production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237256"/>
            <a:ext cx="8672830" cy="522968"/>
          </a:xfrm>
        </p:spPr>
        <p:txBody>
          <a:bodyPr/>
          <a:lstStyle/>
          <a:p>
            <a:r>
              <a:rPr lang="en-US" dirty="0"/>
              <a:t>has successfully completed Cheese Production Training</a:t>
            </a:r>
          </a:p>
        </p:txBody>
      </p:sp>
      <p:pic>
        <p:nvPicPr>
          <p:cNvPr id="69" name="Picture Placeholder 68" descr="Signature Placeholder">
            <a:extLst>
              <a:ext uri="{FF2B5EF4-FFF2-40B4-BE49-F238E27FC236}">
                <a16:creationId xmlns:a16="http://schemas.microsoft.com/office/drawing/2014/main" id="{663AA482-041C-40A2-9B5E-1575A4F312A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598" b="598"/>
          <a:stretch/>
        </p:blipFill>
        <p:spPr>
          <a:xfrm>
            <a:off x="1909763" y="5421313"/>
            <a:ext cx="2387600" cy="666750"/>
          </a:xfrm>
        </p:spPr>
      </p:pic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502838"/>
            <a:ext cx="3127375" cy="428061"/>
          </a:xfrm>
        </p:spPr>
        <p:txBody>
          <a:bodyPr/>
          <a:lstStyle/>
          <a:p>
            <a:r>
              <a:rPr lang="en-US" dirty="0"/>
              <a:t>June 04, 20XX</a:t>
            </a:r>
          </a:p>
        </p:txBody>
      </p:sp>
      <p:sp>
        <p:nvSpPr>
          <p:cNvPr id="8" name="Rajesh Santoshi, Sr. Cheesemaker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088627"/>
            <a:ext cx="3127375" cy="428061"/>
          </a:xfrm>
        </p:spPr>
        <p:txBody>
          <a:bodyPr/>
          <a:lstStyle/>
          <a:p>
            <a:r>
              <a:rPr lang="en-US" dirty="0"/>
              <a:t>Rajesh Santoshi, Sr. Cheesemaker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088627"/>
            <a:ext cx="3127375" cy="428061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Certificate of Achievement">
      <a:dk1>
        <a:srgbClr val="000000"/>
      </a:dk1>
      <a:lt1>
        <a:srgbClr val="FFFFFF"/>
      </a:lt1>
      <a:dk2>
        <a:srgbClr val="212745"/>
      </a:dk2>
      <a:lt2>
        <a:srgbClr val="F3684E"/>
      </a:lt2>
      <a:accent1>
        <a:srgbClr val="F3684D"/>
      </a:accent1>
      <a:accent2>
        <a:srgbClr val="FD9F59"/>
      </a:accent2>
      <a:accent3>
        <a:srgbClr val="A7EA52"/>
      </a:accent3>
      <a:accent4>
        <a:srgbClr val="5DCEAF"/>
      </a:accent4>
      <a:accent5>
        <a:srgbClr val="FFD721"/>
      </a:accent5>
      <a:accent6>
        <a:srgbClr val="F141C4"/>
      </a:accent6>
      <a:hlink>
        <a:srgbClr val="56C7AA"/>
      </a:hlink>
      <a:folHlink>
        <a:srgbClr val="59A8D1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BC1697EA-30B6-412B-81AE-04AF92197E40}"/>
</file>

<file path=customXml/itemProps22.xml><?xml version="1.0" encoding="utf-8"?>
<ds:datastoreItem xmlns:ds="http://schemas.openxmlformats.org/officeDocument/2006/customXml" ds:itemID="{B6284EA3-5DEE-4963-913F-BF271CF2BCE4}"/>
</file>

<file path=customXml/itemProps31.xml><?xml version="1.0" encoding="utf-8"?>
<ds:datastoreItem xmlns:ds="http://schemas.openxmlformats.org/officeDocument/2006/customXml" ds:itemID="{50004771-9332-485E-8D3E-D89C063CC041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>Office Theme</ap:Template>
  <ap:TotalTime>0</ap:TotalTime>
  <ap:Words>26</ap:Words>
  <ap:Application>Microsoft Office PowerPoint</ap:Application>
  <ap:PresentationFormat>Custom</ap:PresentationFormat>
  <ap:Paragraphs>8</ap:Paragraphs>
  <ap:Slides>1</ap:Slides>
  <ap:Notes>1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Calibri</vt:lpstr>
      <vt:lpstr>Century Gothic</vt:lpstr>
      <vt:lpstr>Custom</vt:lpstr>
      <vt:lpstr>CERTIFICATE OF ACHIEVEMENT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ACHIEVEMENT</dc:title>
  <dc:creator/>
  <dcterms:created xsi:type="dcterms:W3CDTF">2023-12-02T17:07:59Z</dcterms:created>
  <dcterms:modified xsi:type="dcterms:W3CDTF">2023-12-12T05:27:44Z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