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Guardia" userId="761fea115a84a0e3" providerId="LiveId" clId="{8BB75D36-9785-4787-A637-9FD43D47AB47}"/>
    <pc:docChg chg="custSel addSld delSld modSld">
      <pc:chgData name="Daniel Guardia" userId="761fea115a84a0e3" providerId="LiveId" clId="{8BB75D36-9785-4787-A637-9FD43D47AB47}" dt="2024-11-01T01:57:39.540" v="841" actId="1076"/>
      <pc:docMkLst>
        <pc:docMk/>
      </pc:docMkLst>
      <pc:sldChg chg="addSp delSp modSp mod modClrScheme chgLayout">
        <pc:chgData name="Daniel Guardia" userId="761fea115a84a0e3" providerId="LiveId" clId="{8BB75D36-9785-4787-A637-9FD43D47AB47}" dt="2024-11-01T01:54:03.826" v="821" actId="1076"/>
        <pc:sldMkLst>
          <pc:docMk/>
          <pc:sldMk cId="1881431003" sldId="257"/>
        </pc:sldMkLst>
        <pc:spChg chg="add del mod ord">
          <ac:chgData name="Daniel Guardia" userId="761fea115a84a0e3" providerId="LiveId" clId="{8BB75D36-9785-4787-A637-9FD43D47AB47}" dt="2024-11-01T01:36:30.613" v="766"/>
          <ac:spMkLst>
            <pc:docMk/>
            <pc:sldMk cId="1881431003" sldId="257"/>
            <ac:spMk id="2" creationId="{8CCA95F0-E490-6DBC-133F-8241973E4EA1}"/>
          </ac:spMkLst>
        </pc:spChg>
        <pc:spChg chg="mod ord">
          <ac:chgData name="Daniel Guardia" userId="761fea115a84a0e3" providerId="LiveId" clId="{8BB75D36-9785-4787-A637-9FD43D47AB47}" dt="2024-11-01T01:54:03.826" v="821" actId="1076"/>
          <ac:spMkLst>
            <pc:docMk/>
            <pc:sldMk cId="1881431003" sldId="257"/>
            <ac:spMk id="8" creationId="{2BA23C69-5256-E0C6-895A-C4A100449E14}"/>
          </ac:spMkLst>
        </pc:spChg>
        <pc:spChg chg="mod ord">
          <ac:chgData name="Daniel Guardia" userId="761fea115a84a0e3" providerId="LiveId" clId="{8BB75D36-9785-4787-A637-9FD43D47AB47}" dt="2024-11-01T01:36:47.932" v="769" actId="1076"/>
          <ac:spMkLst>
            <pc:docMk/>
            <pc:sldMk cId="1881431003" sldId="257"/>
            <ac:spMk id="9" creationId="{268F6B26-177D-F0D4-E66A-4F85A4F30E66}"/>
          </ac:spMkLst>
        </pc:spChg>
        <pc:picChg chg="add mod">
          <ac:chgData name="Daniel Guardia" userId="761fea115a84a0e3" providerId="LiveId" clId="{8BB75D36-9785-4787-A637-9FD43D47AB47}" dt="2024-11-01T01:37:04.580" v="772" actId="1440"/>
          <ac:picMkLst>
            <pc:docMk/>
            <pc:sldMk cId="1881431003" sldId="257"/>
            <ac:picMk id="3" creationId="{093286D8-6AC6-0033-6F38-7AB967880CC8}"/>
          </ac:picMkLst>
        </pc:picChg>
      </pc:sldChg>
      <pc:sldChg chg="addSp delSp modSp new mod modClrScheme chgLayout">
        <pc:chgData name="Daniel Guardia" userId="761fea115a84a0e3" providerId="LiveId" clId="{8BB75D36-9785-4787-A637-9FD43D47AB47}" dt="2024-11-01T01:50:31.253" v="801" actId="1076"/>
        <pc:sldMkLst>
          <pc:docMk/>
          <pc:sldMk cId="977141528" sldId="258"/>
        </pc:sldMkLst>
        <pc:spChg chg="mod ord">
          <ac:chgData name="Daniel Guardia" userId="761fea115a84a0e3" providerId="LiveId" clId="{8BB75D36-9785-4787-A637-9FD43D47AB47}" dt="2024-11-01T01:50:08.087" v="798" actId="1076"/>
          <ac:spMkLst>
            <pc:docMk/>
            <pc:sldMk cId="977141528" sldId="258"/>
            <ac:spMk id="2" creationId="{9086000A-A24D-24E5-524A-2D4325BF42EE}"/>
          </ac:spMkLst>
        </pc:spChg>
        <pc:spChg chg="mod ord">
          <ac:chgData name="Daniel Guardia" userId="761fea115a84a0e3" providerId="LiveId" clId="{8BB75D36-9785-4787-A637-9FD43D47AB47}" dt="2024-11-01T01:50:21.324" v="800" actId="1076"/>
          <ac:spMkLst>
            <pc:docMk/>
            <pc:sldMk cId="977141528" sldId="258"/>
            <ac:spMk id="3" creationId="{842957F0-C01D-633B-F913-AB834288FD4C}"/>
          </ac:spMkLst>
        </pc:spChg>
        <pc:spChg chg="add del mod ord">
          <ac:chgData name="Daniel Guardia" userId="761fea115a84a0e3" providerId="LiveId" clId="{8BB75D36-9785-4787-A637-9FD43D47AB47}" dt="2024-11-01T01:48:16.434" v="782"/>
          <ac:spMkLst>
            <pc:docMk/>
            <pc:sldMk cId="977141528" sldId="258"/>
            <ac:spMk id="4" creationId="{D6609CA5-188A-F1C1-0B0D-600FC563EF41}"/>
          </ac:spMkLst>
        </pc:spChg>
        <pc:picChg chg="add mod">
          <ac:chgData name="Daniel Guardia" userId="761fea115a84a0e3" providerId="LiveId" clId="{8BB75D36-9785-4787-A637-9FD43D47AB47}" dt="2024-11-01T01:50:31.253" v="801" actId="1076"/>
          <ac:picMkLst>
            <pc:docMk/>
            <pc:sldMk cId="977141528" sldId="258"/>
            <ac:picMk id="5" creationId="{3B373933-8762-EB80-5927-CA0A5FE17B6C}"/>
          </ac:picMkLst>
        </pc:picChg>
      </pc:sldChg>
      <pc:sldChg chg="modSp del mod">
        <pc:chgData name="Daniel Guardia" userId="761fea115a84a0e3" providerId="LiveId" clId="{8BB75D36-9785-4787-A637-9FD43D47AB47}" dt="2024-10-31T20:48:37.495" v="133" actId="47"/>
        <pc:sldMkLst>
          <pc:docMk/>
          <pc:sldMk cId="3236446679" sldId="258"/>
        </pc:sldMkLst>
        <pc:spChg chg="mod">
          <ac:chgData name="Daniel Guardia" userId="761fea115a84a0e3" providerId="LiveId" clId="{8BB75D36-9785-4787-A637-9FD43D47AB47}" dt="2024-10-31T20:16:15.157" v="30" actId="20577"/>
          <ac:spMkLst>
            <pc:docMk/>
            <pc:sldMk cId="3236446679" sldId="258"/>
            <ac:spMk id="3" creationId="{1526FE58-854E-DC1E-6F20-2FC7A2E115ED}"/>
          </ac:spMkLst>
        </pc:spChg>
      </pc:sldChg>
      <pc:sldChg chg="modSp del mod">
        <pc:chgData name="Daniel Guardia" userId="761fea115a84a0e3" providerId="LiveId" clId="{8BB75D36-9785-4787-A637-9FD43D47AB47}" dt="2024-10-31T20:48:38.195" v="134" actId="47"/>
        <pc:sldMkLst>
          <pc:docMk/>
          <pc:sldMk cId="2356170775" sldId="259"/>
        </pc:sldMkLst>
        <pc:spChg chg="mod">
          <ac:chgData name="Daniel Guardia" userId="761fea115a84a0e3" providerId="LiveId" clId="{8BB75D36-9785-4787-A637-9FD43D47AB47}" dt="2024-10-31T20:18:24.911" v="66" actId="20577"/>
          <ac:spMkLst>
            <pc:docMk/>
            <pc:sldMk cId="2356170775" sldId="259"/>
            <ac:spMk id="3" creationId="{E0500D9D-CC1E-2AAC-0107-8B4CC6C365CA}"/>
          </ac:spMkLst>
        </pc:spChg>
      </pc:sldChg>
      <pc:sldChg chg="addSp delSp modSp new mod modClrScheme chgLayout">
        <pc:chgData name="Daniel Guardia" userId="761fea115a84a0e3" providerId="LiveId" clId="{8BB75D36-9785-4787-A637-9FD43D47AB47}" dt="2024-11-01T01:53:38.658" v="818" actId="1076"/>
        <pc:sldMkLst>
          <pc:docMk/>
          <pc:sldMk cId="3013213346" sldId="259"/>
        </pc:sldMkLst>
        <pc:spChg chg="mod ord">
          <ac:chgData name="Daniel Guardia" userId="761fea115a84a0e3" providerId="LiveId" clId="{8BB75D36-9785-4787-A637-9FD43D47AB47}" dt="2024-11-01T01:53:38.658" v="818" actId="1076"/>
          <ac:spMkLst>
            <pc:docMk/>
            <pc:sldMk cId="3013213346" sldId="259"/>
            <ac:spMk id="2" creationId="{4FE8A606-9E0F-C659-A6D2-1E301B3A0097}"/>
          </ac:spMkLst>
        </pc:spChg>
        <pc:spChg chg="mod ord">
          <ac:chgData name="Daniel Guardia" userId="761fea115a84a0e3" providerId="LiveId" clId="{8BB75D36-9785-4787-A637-9FD43D47AB47}" dt="2024-11-01T01:53:19.985" v="816" actId="1076"/>
          <ac:spMkLst>
            <pc:docMk/>
            <pc:sldMk cId="3013213346" sldId="259"/>
            <ac:spMk id="3" creationId="{4CC56C8A-EE0C-C3AC-D794-208E7AA51258}"/>
          </ac:spMkLst>
        </pc:spChg>
        <pc:spChg chg="add del mod ord">
          <ac:chgData name="Daniel Guardia" userId="761fea115a84a0e3" providerId="LiveId" clId="{8BB75D36-9785-4787-A637-9FD43D47AB47}" dt="2024-11-01T01:52:22.271" v="807"/>
          <ac:spMkLst>
            <pc:docMk/>
            <pc:sldMk cId="3013213346" sldId="259"/>
            <ac:spMk id="4" creationId="{EF45F205-601A-34D4-F083-3163D433B1D1}"/>
          </ac:spMkLst>
        </pc:spChg>
        <pc:picChg chg="add mod">
          <ac:chgData name="Daniel Guardia" userId="761fea115a84a0e3" providerId="LiveId" clId="{8BB75D36-9785-4787-A637-9FD43D47AB47}" dt="2024-11-01T01:53:28.690" v="817" actId="1076"/>
          <ac:picMkLst>
            <pc:docMk/>
            <pc:sldMk cId="3013213346" sldId="259"/>
            <ac:picMk id="5" creationId="{FE4BE2FD-E40C-8DAD-EFC5-3A5714342F4F}"/>
          </ac:picMkLst>
        </pc:picChg>
      </pc:sldChg>
      <pc:sldChg chg="del">
        <pc:chgData name="Daniel Guardia" userId="761fea115a84a0e3" providerId="LiveId" clId="{8BB75D36-9785-4787-A637-9FD43D47AB47}" dt="2024-10-31T20:48:38.615" v="135" actId="47"/>
        <pc:sldMkLst>
          <pc:docMk/>
          <pc:sldMk cId="1272522029" sldId="260"/>
        </pc:sldMkLst>
      </pc:sldChg>
      <pc:sldChg chg="modSp new mod">
        <pc:chgData name="Daniel Guardia" userId="761fea115a84a0e3" providerId="LiveId" clId="{8BB75D36-9785-4787-A637-9FD43D47AB47}" dt="2024-11-01T01:57:15.544" v="836" actId="1076"/>
        <pc:sldMkLst>
          <pc:docMk/>
          <pc:sldMk cId="2372966000" sldId="260"/>
        </pc:sldMkLst>
        <pc:spChg chg="mod">
          <ac:chgData name="Daniel Guardia" userId="761fea115a84a0e3" providerId="LiveId" clId="{8BB75D36-9785-4787-A637-9FD43D47AB47}" dt="2024-11-01T01:57:09.541" v="835" actId="1076"/>
          <ac:spMkLst>
            <pc:docMk/>
            <pc:sldMk cId="2372966000" sldId="260"/>
            <ac:spMk id="2" creationId="{D61D11CC-22EF-B344-F489-2B123073B430}"/>
          </ac:spMkLst>
        </pc:spChg>
        <pc:spChg chg="mod">
          <ac:chgData name="Daniel Guardia" userId="761fea115a84a0e3" providerId="LiveId" clId="{8BB75D36-9785-4787-A637-9FD43D47AB47}" dt="2024-11-01T01:57:15.544" v="836" actId="1076"/>
          <ac:spMkLst>
            <pc:docMk/>
            <pc:sldMk cId="2372966000" sldId="260"/>
            <ac:spMk id="3" creationId="{07FF4145-2ECD-81AE-2245-26A5E1A34F98}"/>
          </ac:spMkLst>
        </pc:spChg>
      </pc:sldChg>
      <pc:sldChg chg="addSp delSp modSp new mod modClrScheme chgLayout">
        <pc:chgData name="Daniel Guardia" userId="761fea115a84a0e3" providerId="LiveId" clId="{8BB75D36-9785-4787-A637-9FD43D47AB47}" dt="2024-11-01T01:57:39.540" v="841" actId="1076"/>
        <pc:sldMkLst>
          <pc:docMk/>
          <pc:sldMk cId="3819176589" sldId="261"/>
        </pc:sldMkLst>
        <pc:spChg chg="del">
          <ac:chgData name="Daniel Guardia" userId="761fea115a84a0e3" providerId="LiveId" clId="{8BB75D36-9785-4787-A637-9FD43D47AB47}" dt="2024-10-31T21:40:19.016" v="706" actId="700"/>
          <ac:spMkLst>
            <pc:docMk/>
            <pc:sldMk cId="3819176589" sldId="261"/>
            <ac:spMk id="2" creationId="{B7552BC9-84B6-AC9E-8ED2-714E25E6ECFF}"/>
          </ac:spMkLst>
        </pc:spChg>
        <pc:spChg chg="del">
          <ac:chgData name="Daniel Guardia" userId="761fea115a84a0e3" providerId="LiveId" clId="{8BB75D36-9785-4787-A637-9FD43D47AB47}" dt="2024-10-31T21:40:19.016" v="706" actId="700"/>
          <ac:spMkLst>
            <pc:docMk/>
            <pc:sldMk cId="3819176589" sldId="261"/>
            <ac:spMk id="3" creationId="{1297BF67-6D73-4A04-50BB-CACD6AED8637}"/>
          </ac:spMkLst>
        </pc:spChg>
        <pc:spChg chg="add mod">
          <ac:chgData name="Daniel Guardia" userId="761fea115a84a0e3" providerId="LiveId" clId="{8BB75D36-9785-4787-A637-9FD43D47AB47}" dt="2024-11-01T01:57:39.540" v="841" actId="1076"/>
          <ac:spMkLst>
            <pc:docMk/>
            <pc:sldMk cId="3819176589" sldId="261"/>
            <ac:spMk id="4" creationId="{38EE3548-9D6F-90B6-C9D6-1C5A18614D85}"/>
          </ac:spMkLst>
        </pc:spChg>
        <pc:spChg chg="add del mod">
          <ac:chgData name="Daniel Guardia" userId="761fea115a84a0e3" providerId="LiveId" clId="{8BB75D36-9785-4787-A637-9FD43D47AB47}" dt="2024-11-01T01:57:24.362" v="839" actId="478"/>
          <ac:spMkLst>
            <pc:docMk/>
            <pc:sldMk cId="3819176589" sldId="261"/>
            <ac:spMk id="5" creationId="{E939A9FF-49C8-F02F-50E2-AA77A09EAF3F}"/>
          </ac:spMkLst>
        </pc:spChg>
      </pc:sldChg>
      <pc:sldChg chg="del">
        <pc:chgData name="Daniel Guardia" userId="761fea115a84a0e3" providerId="LiveId" clId="{8BB75D36-9785-4787-A637-9FD43D47AB47}" dt="2024-10-31T20:16:26.673" v="31" actId="47"/>
        <pc:sldMkLst>
          <pc:docMk/>
          <pc:sldMk cId="4264273147" sldId="261"/>
        </pc:sldMkLst>
      </pc:sldChg>
      <pc:sldChg chg="modSp del mod">
        <pc:chgData name="Daniel Guardia" userId="761fea115a84a0e3" providerId="LiveId" clId="{8BB75D36-9785-4787-A637-9FD43D47AB47}" dt="2024-10-31T20:48:38.925" v="136" actId="47"/>
        <pc:sldMkLst>
          <pc:docMk/>
          <pc:sldMk cId="847702864" sldId="262"/>
        </pc:sldMkLst>
        <pc:spChg chg="mod">
          <ac:chgData name="Daniel Guardia" userId="761fea115a84a0e3" providerId="LiveId" clId="{8BB75D36-9785-4787-A637-9FD43D47AB47}" dt="2024-10-31T20:47:04.955" v="107" actId="255"/>
          <ac:spMkLst>
            <pc:docMk/>
            <pc:sldMk cId="847702864" sldId="262"/>
            <ac:spMk id="2" creationId="{2FF8224F-982B-078C-DE22-B643C5407DE4}"/>
          </ac:spMkLst>
        </pc:spChg>
        <pc:spChg chg="mod">
          <ac:chgData name="Daniel Guardia" userId="761fea115a84a0e3" providerId="LiveId" clId="{8BB75D36-9785-4787-A637-9FD43D47AB47}" dt="2024-10-31T20:46:03.690" v="76" actId="255"/>
          <ac:spMkLst>
            <pc:docMk/>
            <pc:sldMk cId="847702864" sldId="262"/>
            <ac:spMk id="3" creationId="{3172F3AB-6DF0-6C07-AC97-A6249F513960}"/>
          </ac:spMkLst>
        </pc:spChg>
      </pc:sldChg>
      <pc:sldChg chg="modSp new del mod">
        <pc:chgData name="Daniel Guardia" userId="761fea115a84a0e3" providerId="LiveId" clId="{8BB75D36-9785-4787-A637-9FD43D47AB47}" dt="2024-10-31T20:48:39.542" v="137" actId="47"/>
        <pc:sldMkLst>
          <pc:docMk/>
          <pc:sldMk cId="910062899" sldId="263"/>
        </pc:sldMkLst>
        <pc:spChg chg="mod">
          <ac:chgData name="Daniel Guardia" userId="761fea115a84a0e3" providerId="LiveId" clId="{8BB75D36-9785-4787-A637-9FD43D47AB47}" dt="2024-10-31T20:47:52.571" v="132" actId="122"/>
          <ac:spMkLst>
            <pc:docMk/>
            <pc:sldMk cId="910062899" sldId="263"/>
            <ac:spMk id="2" creationId="{8062DD47-2433-CAC1-0381-36723DD25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6068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47688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689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714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383303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8610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4648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30663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865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85590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9308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9711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125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533687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2181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566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4030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3F5F4EF-8198-43B8-8C8B-42DF24CB5F8F}" type="datetimeFigureOut">
              <a:rPr lang="es-PA" smtClean="0"/>
              <a:t>10/31/2024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D911-0000-4937-A49E-FA77B006D0BC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098005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1C4CE70-920C-CC0C-9571-A36B869CF5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s-PA" dirty="0"/>
              <a:t>Tipos de Telescopios</a:t>
            </a:r>
            <a:br>
              <a:rPr lang="es-PA" dirty="0"/>
            </a:br>
            <a:r>
              <a:rPr lang="es-PA" sz="4000" dirty="0"/>
              <a:t>Reflector-Refractor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F62204E-7B7E-A125-EDBE-30B46024A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s-PA" dirty="0"/>
              <a:t>Daniel Guardia</a:t>
            </a:r>
          </a:p>
          <a:p>
            <a:pPr algn="r"/>
            <a:r>
              <a:rPr lang="es-PA" dirty="0"/>
              <a:t>6to-A</a:t>
            </a:r>
          </a:p>
        </p:txBody>
      </p:sp>
    </p:spTree>
    <p:extLst>
      <p:ext uri="{BB962C8B-B14F-4D97-AF65-F5344CB8AC3E}">
        <p14:creationId xmlns:p14="http://schemas.microsoft.com/office/powerpoint/2010/main" val="386762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BA23C69-5256-E0C6-895A-C4A10044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713" y="442886"/>
            <a:ext cx="9864573" cy="1400530"/>
          </a:xfrm>
        </p:spPr>
        <p:txBody>
          <a:bodyPr/>
          <a:lstStyle/>
          <a:p>
            <a:pPr algn="ctr"/>
            <a:r>
              <a:rPr lang="es-PA" sz="4000" dirty="0">
                <a:latin typeface="Arial Black" panose="020B0A04020102020204" pitchFamily="34" charset="0"/>
              </a:rPr>
              <a:t>Los telescopios se pueden clasificar en: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268F6B26-177D-F0D4-E66A-4F85A4F30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5325" y="1972085"/>
            <a:ext cx="5267991" cy="4195763"/>
          </a:xfrm>
        </p:spPr>
        <p:txBody>
          <a:bodyPr>
            <a:normAutofit/>
          </a:bodyPr>
          <a:lstStyle/>
          <a:p>
            <a:r>
              <a:rPr lang="es-PA" sz="2800" dirty="0"/>
              <a:t>Refractor: </a:t>
            </a:r>
            <a:r>
              <a:rPr lang="es-ES" sz="2800" dirty="0"/>
              <a:t>Utiliza lentes y es conocido como telescopio galileano. </a:t>
            </a:r>
          </a:p>
          <a:p>
            <a:pPr marL="0" indent="0">
              <a:buNone/>
            </a:pPr>
            <a:endParaRPr lang="es-ES" sz="2800" dirty="0"/>
          </a:p>
          <a:p>
            <a:r>
              <a:rPr lang="es-ES" sz="2800" dirty="0"/>
              <a:t>Reflector: Utiliza espejos y es conocido como telescopio newtoniano. </a:t>
            </a:r>
          </a:p>
          <a:p>
            <a:pPr marL="0" indent="0">
              <a:buNone/>
            </a:pPr>
            <a:endParaRPr lang="es-PA" sz="2800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093286D8-6AC6-0033-6F38-7AB967880C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9074" y="2192185"/>
            <a:ext cx="4665887" cy="26256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8143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6000A-A24D-24E5-524A-2D4325BF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63" y="334731"/>
            <a:ext cx="9404723" cy="1400530"/>
          </a:xfrm>
        </p:spPr>
        <p:txBody>
          <a:bodyPr/>
          <a:lstStyle/>
          <a:p>
            <a:pPr algn="ctr"/>
            <a:r>
              <a:rPr lang="es-PA" sz="4000" dirty="0">
                <a:latin typeface="Arial Black" panose="020B0A04020102020204" pitchFamily="34" charset="0"/>
              </a:rPr>
              <a:t>¿De que están compuesto los telescopios refractores?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2957F0-C01D-633B-F913-AB834288F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48472" y="1946665"/>
            <a:ext cx="6031291" cy="4195763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Este telescopio consta básicamente de un objetivo formado por una lente convergente acromatizada de gran distancia focal y un ocular formado por una lente convergente de pequeña distancia focal .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B373933-8762-EB80-5927-CA0A5FE17B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2237" y="2013033"/>
            <a:ext cx="4397375" cy="27483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71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8A606-9E0F-C659-A6D2-1E301B3A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452718"/>
            <a:ext cx="9404723" cy="1400530"/>
          </a:xfrm>
        </p:spPr>
        <p:txBody>
          <a:bodyPr/>
          <a:lstStyle/>
          <a:p>
            <a:pPr algn="ctr"/>
            <a:r>
              <a:rPr lang="es-ES" sz="4000" dirty="0">
                <a:latin typeface="Arial Black" panose="020B0A04020102020204" pitchFamily="34" charset="0"/>
              </a:rPr>
              <a:t>¿De que están compuesto los telescopios reflectores?</a:t>
            </a:r>
            <a:endParaRPr lang="es-PA" sz="4000" dirty="0">
              <a:latin typeface="Arial Black" panose="020B0A040201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C56C8A-EE0C-C3AC-D794-208E7AA51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7001" y="2209519"/>
            <a:ext cx="5553127" cy="4195763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Un telescopio reflector está compuesto por espejos que se utilizan para formar una imagen. A diferencia de los telescopios refractores, que usan lentes, los telescopios reflectores son capaces de producir imágenes nítidas y de calidad. </a:t>
            </a:r>
            <a:endParaRPr lang="es-PA" sz="2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E4BE2FD-E40C-8DAD-EFC5-3A5714342F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55889" y="2215318"/>
            <a:ext cx="4395788" cy="27473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321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11CC-22EF-B344-F489-2B123073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81" y="403557"/>
            <a:ext cx="9404723" cy="1400530"/>
          </a:xfrm>
        </p:spPr>
        <p:txBody>
          <a:bodyPr/>
          <a:lstStyle/>
          <a:p>
            <a:pPr algn="ctr"/>
            <a:br>
              <a:rPr lang="es-PA" sz="4000" dirty="0">
                <a:latin typeface="Arial Black" panose="020B0A04020102020204" pitchFamily="34" charset="0"/>
              </a:rPr>
            </a:br>
            <a:r>
              <a:rPr lang="es-PA" sz="4000" dirty="0">
                <a:latin typeface="Arial Black" panose="020B0A04020102020204" pitchFamily="34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F4145-2ECD-81AE-2245-26A5E1A3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802" y="2258962"/>
            <a:ext cx="10105462" cy="4195481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Ambos telescopios, los refractores y reflectores, tienen sus particularidades. Los refractores son conocidos por sus imágenes nítidas y alto contraste, ideales para observar planetas y la Luna. Sin embargo, pueden ser grandes y costosos debido a la fabricación de sus lentes.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37296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8EE3548-9D6F-90B6-C9D6-1C5A1861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0" y="2096728"/>
            <a:ext cx="8825659" cy="1981200"/>
          </a:xfrm>
        </p:spPr>
        <p:txBody>
          <a:bodyPr/>
          <a:lstStyle/>
          <a:p>
            <a:pPr algn="ctr"/>
            <a:r>
              <a:rPr lang="es-PA" dirty="0"/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3819176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176</TotalTime>
  <Words>178</Words>
  <Application>Microsoft Office PowerPoint</Application>
  <PresentationFormat>Panorámica</PresentationFormat>
  <Paragraphs>14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 Black</vt:lpstr>
      <vt:lpstr>Century Gothic</vt:lpstr>
      <vt:lpstr>Wingdings 3</vt:lpstr>
      <vt:lpstr>Ion</vt:lpstr>
      <vt:lpstr>Tipos de Telescopios Reflector-Refractor</vt:lpstr>
      <vt:lpstr>Los telescopios se pueden clasificar en:</vt:lpstr>
      <vt:lpstr>¿De que están compuesto los telescopios refractores?</vt:lpstr>
      <vt:lpstr>¿De que están compuesto los telescopios reflectores?</vt:lpstr>
      <vt:lpstr> Conclusión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Guardia</dc:creator>
  <cp:lastModifiedBy>Daniel Guardia</cp:lastModifiedBy>
  <cp:revision>1</cp:revision>
  <dcterms:created xsi:type="dcterms:W3CDTF">2024-10-27T20:07:15Z</dcterms:created>
  <dcterms:modified xsi:type="dcterms:W3CDTF">2024-11-01T01:59:19Z</dcterms:modified>
</cp:coreProperties>
</file>