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408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2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679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81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67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14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528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9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8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7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oom.com/share/2d199821ceef45ff812ae585a07990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126D6-C5C1-7838-784B-1A9661DD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Hangman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7125E-26EF-F8A4-1A77-CA4194DBF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By Christopher Douglas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0811D-2355-6F50-B1A9-C5D348370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14" r="59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373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A595-5530-93C9-57C0-2F05D674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05569-050E-5CA8-3EC7-BED2B61B3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838" y="3177381"/>
            <a:ext cx="7886700" cy="22383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9792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2A1A2-CB68-F312-25BC-78B4328A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0" y="1122363"/>
            <a:ext cx="6539274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Thank you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239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62D8F-D57C-F86D-7F19-AD892E47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What is the game 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DCAD-BE41-B730-272C-C2F1E5DC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602283" cy="3274503"/>
          </a:xfrm>
        </p:spPr>
        <p:txBody>
          <a:bodyPr>
            <a:normAutofit/>
          </a:bodyPr>
          <a:lstStyle/>
          <a:p>
            <a:r>
              <a:rPr lang="en-US" dirty="0"/>
              <a:t>Hangman is a classic word-guessing game where the player must guess a hidden word one letter at a time before running out of guesses.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971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: Shape 5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3" name="Group 5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4" name="Freeform: Shape 6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5" name="Freeform: Shape 6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6" name="Freeform: Shape 6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6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" name="Freeform: Shape 6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18" name="Rectangle 7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0075D919-B592-AD63-A031-FF820E57E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3"/>
          <a:stretch/>
        </p:blipFill>
        <p:spPr>
          <a:xfrm>
            <a:off x="20" y="10"/>
            <a:ext cx="12185156" cy="6857990"/>
          </a:xfrm>
          <a:prstGeom prst="rect">
            <a:avLst/>
          </a:prstGeom>
        </p:spPr>
      </p:pic>
      <p:sp>
        <p:nvSpPr>
          <p:cNvPr id="119" name="Rectangle 80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6A65C-9F65-2CEA-587A-5AF444AE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5565648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9C26-A635-7B62-DA3E-CD372826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3624760"/>
            <a:ext cx="5565648" cy="163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 will use random, while loop, input, string, list, set, and function 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2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1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22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3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AE26EBB-2326-9AA3-8B64-84B350FE3E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" r="5824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A06D6A-8479-1077-94E8-E9A193E7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Video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00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125EC-5B95-AC57-060F-1D6B5E02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2" y="941950"/>
            <a:ext cx="10661293" cy="1584378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algn="ctr"/>
            <a:r>
              <a:rPr lang="en-US" sz="4000" dirty="0"/>
              <a:t>Guesses</a:t>
            </a:r>
          </a:p>
        </p:txBody>
      </p:sp>
      <p:grpSp>
        <p:nvGrpSpPr>
          <p:cNvPr id="111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2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4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F64CF7-FFBB-F0EB-CE8F-7B9385B35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28" y="2851111"/>
            <a:ext cx="9038872" cy="34006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5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71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84C06-DF77-F05B-ADFA-70D6CEAA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10965507" cy="1584378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algn="ctr"/>
            <a:r>
              <a:rPr lang="en-US" sz="4000" dirty="0"/>
              <a:t>Game State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1781C84-A0C6-D4A8-1E35-6140A2AB2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36" y="2851111"/>
            <a:ext cx="7226354" cy="34006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669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E941F-3FE4-1A32-1C67-CBFA6076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11143323" cy="1584378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algn="ctr"/>
            <a:r>
              <a:rPr lang="en-US" sz="4000" dirty="0"/>
              <a:t>Guessing A Letter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9883799B-2520-2DC0-0BE4-AFAC4E419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2" y="2893860"/>
            <a:ext cx="11143323" cy="33151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282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9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BB7D1-7F5B-1F06-9A4F-B2C100CE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Checks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03AB24-3806-AB53-862F-FAB84843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72" y="1109141"/>
            <a:ext cx="5677184" cy="45701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7" name="Freeform: Shape 4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8" name="Group 4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4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4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5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90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C7B1E-DAC9-FEA6-2392-27D80AD3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/>
              <a:t>Pay Again?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A71B9607-707A-B666-3F80-7894C081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ECF31-51B5-E3FC-776A-61E1E7CF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339318"/>
            <a:ext cx="5504108" cy="27456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67289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Georgia Pro Semibold</vt:lpstr>
      <vt:lpstr>RocaVTI</vt:lpstr>
      <vt:lpstr>Hangman</vt:lpstr>
      <vt:lpstr>What is the game </vt:lpstr>
      <vt:lpstr>Methods </vt:lpstr>
      <vt:lpstr>Video</vt:lpstr>
      <vt:lpstr>Guesses</vt:lpstr>
      <vt:lpstr>Game State</vt:lpstr>
      <vt:lpstr>Guessing A Letter</vt:lpstr>
      <vt:lpstr>Checks</vt:lpstr>
      <vt:lpstr>Pay Again?</vt:lpstr>
      <vt:lpstr>Welcome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Christopher B. Douglas</dc:creator>
  <cp:lastModifiedBy>Christopher B. Douglas</cp:lastModifiedBy>
  <cp:revision>3</cp:revision>
  <dcterms:created xsi:type="dcterms:W3CDTF">2023-04-15T08:15:45Z</dcterms:created>
  <dcterms:modified xsi:type="dcterms:W3CDTF">2023-04-29T13:34:34Z</dcterms:modified>
</cp:coreProperties>
</file>