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6E2281-7C4F-4E6D-9166-58A33B0C8945}">
  <a:tblStyle styleId="{0E6E2281-7C4F-4E6D-9166-58A33B0C89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3b77aa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3b77aa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3b77aa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3b77aa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3b77aa5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3b77aa5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3b77aa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3b77aa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3b77aa5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3b77aa5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3b77aa5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3b77aa5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eb.stanford.edu/class/cs166/lectures/15/Slides15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X-fast and y-fast tries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BST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Yunze Lian, Christopher Liao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http://web.stanford.edu/class/cs166/lectures/15/Slides15.pdf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take images and content from link above.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applications use deal with integers.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only have so many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know ahead of time that we are dealing with integers, can improve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better than general purpose data structure (BST)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Trie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Trie is a prefix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storing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are just strings of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simple bitwise-trie used to store 4-bit integers.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is number of bits O(log N).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900" y="1152475"/>
            <a:ext cx="38671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look-up time using hash table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5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prefix at each layer in a hash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for preflix at each layer O(1).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binary search across layers for longest prefix.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is O(log log N).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49" y="1152476"/>
            <a:ext cx="4885450" cy="3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X-fast Trie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00" y="1017725"/>
            <a:ext cx="41791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Prefixes at each level stored in hash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stored in leaves.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node with only one child uses free pointer to point to either predecessor or successor leaf.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Leaves stored in doubly linked list.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Y-fast Trie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2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</a:t>
            </a:r>
            <a:r>
              <a:rPr lang="en"/>
              <a:t> level data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chunks of size log(N).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chunk </a:t>
            </a:r>
            <a:r>
              <a:rPr lang="en"/>
              <a:t>organized in</a:t>
            </a:r>
            <a:r>
              <a:rPr lang="en"/>
              <a:t> BST.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value of each chunk stored in X-fast trie.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800" y="1170125"/>
            <a:ext cx="5299800" cy="332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comparison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{0E6E2281-7C4F-4E6D-9166-58A33B0C8945}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X-fast Tries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Y-fast Tries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log 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log 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log 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Successor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O(log log M)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