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508789-B016-444A-9DFA-A8B9CC2B067A}">
  <a:tblStyle styleId="{C9508789-B016-444A-9DFA-A8B9CC2B067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2A4258CA-B65A-40E5-817E-61661082E27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8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43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Ciao</a:t>
            </a:r>
            <a:r>
              <a:rPr lang="en-US" sz="4800"/>
              <a:t>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25" y="2909300"/>
            <a:ext cx="2756196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92438" y="153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{2A4258CA-B65A-40E5-817E-61661082E270}</a:tableStyleId>
              </a:tblPr>
              <a:tblGrid>
                <a:gridCol w="1711825"/>
                <a:gridCol w="1711825"/>
                <a:gridCol w="1711825"/>
                <a:gridCol w="1711825"/>
                <a:gridCol w="1711825"/>
              </a:tblGrid>
              <a:tr h="74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72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Client (Professor Rivas)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Forum Posts, via email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Meeting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updates, system updates, complete homework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Meet weekly , communicate almost daily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In-Person Meeting, Group Chat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9189" l="0" r="0" t="0"/>
          <a:stretch/>
        </p:blipFill>
        <p:spPr>
          <a:xfrm>
            <a:off x="457200" y="4162350"/>
            <a:ext cx="3603802" cy="2409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2238600" y="3488950"/>
            <a:ext cx="741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(Pat)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42495" l="33767" r="32460" t="14756"/>
          <a:stretch/>
        </p:blipFill>
        <p:spPr>
          <a:xfrm rot="-1016865">
            <a:off x="2238547" y="4839720"/>
            <a:ext cx="742025" cy="10544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5">
            <a:alphaModFix/>
          </a:blip>
          <a:srcRect b="0" l="0" r="0" t="24459"/>
          <a:stretch/>
        </p:blipFill>
        <p:spPr>
          <a:xfrm>
            <a:off x="254725" y="1136450"/>
            <a:ext cx="1983875" cy="267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4387" y="1136463"/>
            <a:ext cx="1983874" cy="264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4043" y="1054638"/>
            <a:ext cx="1578007" cy="28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6050" y="4012388"/>
            <a:ext cx="2693211" cy="269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378900" y="99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{C9508789-B016-444A-9DFA-A8B9CC2B067A}</a:tableStyleId>
              </a:tblPr>
              <a:tblGrid>
                <a:gridCol w="571500"/>
                <a:gridCol w="1981200"/>
                <a:gridCol w="3143250"/>
                <a:gridCol w="1524000"/>
                <a:gridCol w="131445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work on basic functionality of website and features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3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website UI mockups.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mockups to client specifications.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Plan &amp; UML Diagrams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team is staying on track with plan while providing realistic expectations to the client and constantly updating Project Plan.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Plan based on updates and instructor feedback.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UML Diagrams.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 on website functionality and features.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Design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database design draft.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database design standards to draft.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Peer Reviews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Individually Complete first round Peer Reviews.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overall website functionality.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Requirements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meeting to finish draft of IT requirements &amp; network design.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Brad,Patrick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4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work is being completed on time in order to be ready for the demo in week 11.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of Prototype prepared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demo of a functioning prototype website.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{2A4258CA-B65A-40E5-817E-61661082E270}</a:tableStyleId>
              </a:tblPr>
              <a:tblGrid>
                <a:gridCol w="838200"/>
                <a:gridCol w="1295400"/>
                <a:gridCol w="6324600"/>
              </a:tblGrid>
              <a:tr h="6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PHP encryption from page to page &amp; Password Encryption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Database - Finalized design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Ability to Add Clients &amp; Add Coaches, populating database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Learning about the DOD/NIST Security Standards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Bootstrap CSS - Learning how to use it.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PHP Development - Working on bringing functionality to site.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Adding more mock data to database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Working on network diagram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Ability to login with authentication and add coaches, clients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Finalized IT Requirements &amp; ERD, pushed to Git 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Activities Being Worked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Front end development with Bootstrap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Website functionality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We have a URL! </a:t>
            </a:r>
            <a:r>
              <a:rPr lang="en-US" sz="1800"/>
              <a:t>(Have to test the key/ssh-ing into the instance)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Preparing for demo next week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Network Diagram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Encrypt Database Files?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Roadblocks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There’s only 24 hours in a day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{2A4258CA-B65A-40E5-817E-61661082E270}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{2A4258CA-B65A-40E5-817E-61661082E270}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{2A4258CA-B65A-40E5-817E-61661082E270}</a:tableStyleId>
              </a:tblPr>
              <a:tblGrid>
                <a:gridCol w="2192825"/>
                <a:gridCol w="2036275"/>
                <a:gridCol w="2114550"/>
                <a:gridCol w="2114550"/>
              </a:tblGrid>
              <a:tr h="60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739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Everyone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11/1/2017</a:t>
                      </a:r>
                    </a:p>
                  </a:txBody>
                  <a:tcPr marT="45725" marB="45725" marR="91450" marL="91450"/>
                </a:tc>
              </a:tr>
              <a:tr h="739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Are we encrypting Database files? We have Password Encryption.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Ask Pablo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11/1/2017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{2A4258CA-B65A-40E5-817E-61661082E270}</a:tableStyleId>
              </a:tblPr>
              <a:tblGrid>
                <a:gridCol w="3775025"/>
                <a:gridCol w="4683175"/>
              </a:tblGrid>
              <a:tr h="47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6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71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  <a:tr h="37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Encryption troubles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Learned how to correctly install and configure MCrypt on ubuntu 14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Mobile First!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We picked Bootstrap as our CSS Framework because of its push for a responsive mobile UI. 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isn’t our friend.. it goes by quickly.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