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D5C82D-09AA-43A1-AB71-6B5BF26F091B}">
  <a:tblStyle styleId="{2CD5C82D-09AA-43A1-AB71-6B5BF26F09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" cy="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10.jpg"/><Relationship Id="rId7" Type="http://schemas.openxmlformats.org/officeDocument/2006/relationships/image" Target="../media/image3.jp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800775"/>
            <a:ext cx="7772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3600"/>
              <a:t>Abroad Squad + Chris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436075" y="5337425"/>
            <a:ext cx="64008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lang="en-US" sz="2400"/>
              <a:t>Patrick Zambri, Bradford Harris, Marisa Proscia, Chris Siena, Jacob Levinson</a:t>
            </a:r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595525" y="14393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800"/>
              <a:t>Ciao</a:t>
            </a:r>
            <a:r>
              <a:rPr lang="en-US" sz="4800"/>
              <a:t>!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625" y="2909300"/>
            <a:ext cx="2756196" cy="18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Matrix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292438" y="1534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{2CD5C82D-09AA-43A1-AB71-6B5BF26F091B}</a:tableStyleId>
              </a:tblPr>
              <a:tblGrid>
                <a:gridCol w="1711825"/>
                <a:gridCol w="1711825"/>
                <a:gridCol w="1711825"/>
                <a:gridCol w="1711825"/>
                <a:gridCol w="1711825"/>
              </a:tblGrid>
              <a:tr h="74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Stakeholder 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Required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Timing / Frequency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Delivery Method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</a:tr>
              <a:tr h="72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Client (Professor Rivas)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User Requirements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As Needed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Forum Posts, via email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Entire Team</a:t>
                      </a:r>
                    </a:p>
                  </a:txBody>
                  <a:tcPr marT="45725" marB="45725" marR="91450" marL="91450"/>
                </a:tc>
              </a:tr>
              <a:tr h="774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Team Meeting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Team updates, system updates, complete homework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Meet weekly , communicate almost daily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In-Person Meeting, Group Chat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Entire Team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400"/>
          </a:p>
          <a:p>
            <a:pPr indent="0" lvl="0" marL="0" algn="ctr">
              <a:spcBef>
                <a:spcPts val="0"/>
              </a:spcBef>
              <a:buNone/>
            </a:pPr>
            <a:r>
              <a:rPr lang="en-US" sz="6000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Pictures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677650" y="3488950"/>
            <a:ext cx="63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(Pat)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2238600" y="3488950"/>
            <a:ext cx="7419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(Pat)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075" y="1183965"/>
            <a:ext cx="2777525" cy="277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75" y="1247300"/>
            <a:ext cx="2652948" cy="265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6373" y="4083975"/>
            <a:ext cx="1994893" cy="265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150" y="4083975"/>
            <a:ext cx="3982488" cy="26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7">
            <a:alphaModFix/>
          </a:blip>
          <a:srcRect b="42495" l="33767" r="32460" t="14756"/>
          <a:stretch/>
        </p:blipFill>
        <p:spPr>
          <a:xfrm rot="-1017172">
            <a:off x="2712078" y="4560964"/>
            <a:ext cx="817944" cy="116196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 rotWithShape="1">
          <a:blip r:embed="rId8">
            <a:alphaModFix/>
          </a:blip>
          <a:srcRect b="10771" l="20912" r="16735" t="23667"/>
          <a:stretch/>
        </p:blipFill>
        <p:spPr>
          <a:xfrm>
            <a:off x="3475600" y="861254"/>
            <a:ext cx="2243377" cy="3145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56241"/>
            <a:ext cx="8839200" cy="13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75" y="1201600"/>
            <a:ext cx="8756826" cy="26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Status</a:t>
            </a:r>
          </a:p>
        </p:txBody>
      </p:sp>
      <p:graphicFrame>
        <p:nvGraphicFramePr>
          <p:cNvPr id="57" name="Shape 57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{2CD5C82D-09AA-43A1-AB71-6B5BF26F091B}</a:tableStyleId>
              </a:tblPr>
              <a:tblGrid>
                <a:gridCol w="838200"/>
                <a:gridCol w="1295400"/>
                <a:gridCol w="6324600"/>
              </a:tblGrid>
              <a:tr h="92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Adding more mock data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2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PHP Development - Working on bringing functionality to site.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4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Resource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Working on Network Design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4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Family Tree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Progress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Accomplishments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Competed basic design &amp; functionality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Changed Database for client relations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Activities Being Worked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Design of network diagram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Adding mock data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Functionality of some page aspects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Roadblocks 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Family Tree ☹️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Project</a:t>
            </a:r>
          </a:p>
        </p:txBody>
      </p:sp>
      <p:graphicFrame>
        <p:nvGraphicFramePr>
          <p:cNvPr id="69" name="Shape 69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{2CD5C82D-09AA-43A1-AB71-6B5BF26F091B}</a:tableStyleId>
              </a:tblPr>
              <a:tblGrid>
                <a:gridCol w="4381500"/>
                <a:gridCol w="4381500"/>
              </a:tblGrid>
              <a:tr h="27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not</a:t>
                      </a:r>
                    </a:p>
                  </a:txBody>
                  <a:tcPr marT="45725" marB="45725" marR="91450" marL="91450"/>
                </a:tc>
              </a:tr>
              <a:tr h="60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web</a:t>
                      </a:r>
                      <a:r>
                        <a:rPr lang="en-US" sz="1800"/>
                        <a:t>site and mobile application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desktop</a:t>
                      </a:r>
                      <a:r>
                        <a:rPr lang="en-US" sz="1800"/>
                        <a:t> application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Risks</a:t>
            </a:r>
          </a:p>
        </p:txBody>
      </p:sp>
      <p:graphicFrame>
        <p:nvGraphicFramePr>
          <p:cNvPr id="75" name="Shape 75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{2CD5C82D-09AA-43A1-AB71-6B5BF26F091B}</a:tableStyleId>
              </a:tblPr>
              <a:tblGrid>
                <a:gridCol w="3756450"/>
                <a:gridCol w="1095625"/>
                <a:gridCol w="3834725"/>
              </a:tblGrid>
              <a:tr h="18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Risk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Score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Mitigation</a:t>
                      </a:r>
                    </a:p>
                  </a:txBody>
                  <a:tcPr marT="45725" marB="45725" marR="91450" marL="91450"/>
                </a:tc>
              </a:tr>
              <a:tr h="60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 .. Nothing new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working.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/>
              <a:t>I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ssues</a:t>
            </a:r>
          </a:p>
        </p:txBody>
      </p:sp>
      <p:graphicFrame>
        <p:nvGraphicFramePr>
          <p:cNvPr id="81" name="Shape 81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{2CD5C82D-09AA-43A1-AB71-6B5BF26F091B}</a:tableStyleId>
              </a:tblPr>
              <a:tblGrid>
                <a:gridCol w="2192825"/>
                <a:gridCol w="2036275"/>
                <a:gridCol w="2114550"/>
                <a:gridCol w="2114550"/>
              </a:tblGrid>
              <a:tr h="70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Action Plan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Checkpoint Date</a:t>
                      </a:r>
                    </a:p>
                  </a:txBody>
                  <a:tcPr marT="45725" marB="45725" marR="91450" marL="91450"/>
                </a:tc>
              </a:tr>
              <a:tr h="867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Everyone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developing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11/1/2017</a:t>
                      </a:r>
                    </a:p>
                  </a:txBody>
                  <a:tcPr marT="45725" marB="45725" marR="91450" marL="91450"/>
                </a:tc>
              </a:tr>
              <a:tr h="867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Family Tree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Everyone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Research, and then ask Pablo for a hint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11/8/2017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graphicFrame>
        <p:nvGraphicFramePr>
          <p:cNvPr id="87" name="Shape 87"/>
          <p:cNvGraphicFramePr/>
          <p:nvPr/>
        </p:nvGraphicFramePr>
        <p:xfrm>
          <a:off x="3429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{2CD5C82D-09AA-43A1-AB71-6B5BF26F091B}</a:tableStyleId>
              </a:tblPr>
              <a:tblGrid>
                <a:gridCol w="3775025"/>
                <a:gridCol w="4683175"/>
              </a:tblGrid>
              <a:tr h="47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Lessons Learned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Corrective Action / Recommendation</a:t>
                      </a:r>
                    </a:p>
                  </a:txBody>
                  <a:tcPr marT="45725" marB="45725" marR="91450" marL="91450"/>
                </a:tc>
              </a:tr>
              <a:tr h="636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Gathering Client Requirements is the most important step in the development process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Ensure all clients needs are going to be satisfied by the system design by asking questions before and during the development process. </a:t>
                      </a:r>
                    </a:p>
                  </a:txBody>
                  <a:tcPr marT="45725" marB="45725" marR="91450" marL="91450"/>
                </a:tc>
              </a:tr>
              <a:tr h="71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Always ask for help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It is great to work out a solution on your own, but in some scenarios it is best to reach out to others for assistance, versus spending too much time on something. </a:t>
                      </a:r>
                    </a:p>
                  </a:txBody>
                  <a:tcPr marT="45725" marB="45725" marR="91450" marL="91450"/>
                </a:tc>
              </a:tr>
              <a:tr h="379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Encryption troubles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Learned how to correctly install and configure MCrypt on ubuntu 14</a:t>
                      </a:r>
                    </a:p>
                  </a:txBody>
                  <a:tcPr marT="45725" marB="45725" marR="91450" marL="91450"/>
                </a:tc>
              </a:tr>
              <a:tr h="80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Mobile First!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We picked Bootstrap as our CSS Framework because of its push for a responsive mobile UI. </a:t>
                      </a:r>
                    </a:p>
                  </a:txBody>
                  <a:tcPr marT="45725" marB="45725" marR="91450" marL="91450"/>
                </a:tc>
              </a:tr>
              <a:tr h="80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Apache is Case-sensitive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We ran into a problem with our files claiming they were not deployed on the server. It turns out some were uppercase and some were lowercase. We figured it out now.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