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E2AFD1-A71B-4F78-811B-15586CA61FA8}">
  <a:tblStyle styleId="{09E2AFD1-A71B-4F78-811B-15586CA61F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5.jpg"/><Relationship Id="rId7" Type="http://schemas.openxmlformats.org/officeDocument/2006/relationships/image" Target="../media/image4.jpg"/><Relationship Id="rId8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800775"/>
            <a:ext cx="7772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3600"/>
              <a:t>Abroad Squad + Chris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436075" y="5337425"/>
            <a:ext cx="64008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lang="en-US" sz="2400"/>
              <a:t>Patrick Zambri, Bradford Harris, Marisa Proscia, Chris Siena, Jacob Levinson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595525" y="1439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800"/>
              <a:t>Ciao</a:t>
            </a:r>
            <a:r>
              <a:rPr lang="en-US" sz="4800"/>
              <a:t>!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625" y="2909300"/>
            <a:ext cx="2756196" cy="1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Matrix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292438" y="1534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{09E2AFD1-A71B-4F78-811B-15586CA61FA8}</a:tableStyleId>
              </a:tblPr>
              <a:tblGrid>
                <a:gridCol w="1711825"/>
                <a:gridCol w="1711825"/>
                <a:gridCol w="1711825"/>
                <a:gridCol w="1711825"/>
                <a:gridCol w="1711825"/>
              </a:tblGrid>
              <a:tr h="74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Stakeholder 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Required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Timing / Frequency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Delivery Method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</a:tr>
              <a:tr h="72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Client (Professor Rivas)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User Requirements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Forum Posts, via email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  <a:tr h="77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Meeting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updates, system updates, complete homework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Meet weekly , communicate almost daily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In-Person Meeting, Group Chat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Pictures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677650" y="3488950"/>
            <a:ext cx="63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(Pat)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2238600" y="3488950"/>
            <a:ext cx="7419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(Pat)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800" y="729325"/>
            <a:ext cx="1766575" cy="3140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650" y="4068300"/>
            <a:ext cx="3537264" cy="265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13640"/>
            <a:ext cx="3097211" cy="232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6">
            <a:alphaModFix/>
          </a:blip>
          <a:srcRect b="55618" l="37760" r="0" t="0"/>
          <a:stretch/>
        </p:blipFill>
        <p:spPr>
          <a:xfrm>
            <a:off x="3504625" y="1013650"/>
            <a:ext cx="3251151" cy="19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3626175"/>
            <a:ext cx="3977482" cy="26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8">
            <a:alphaModFix/>
          </a:blip>
          <a:srcRect b="42495" l="33767" r="32460" t="14756"/>
          <a:stretch/>
        </p:blipFill>
        <p:spPr>
          <a:xfrm rot="1406783">
            <a:off x="1808631" y="4694506"/>
            <a:ext cx="564728" cy="80242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56241"/>
            <a:ext cx="8839200" cy="13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75" y="1201600"/>
            <a:ext cx="8756826" cy="26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Status</a:t>
            </a:r>
          </a:p>
        </p:txBody>
      </p:sp>
      <p:graphicFrame>
        <p:nvGraphicFramePr>
          <p:cNvPr id="57" name="Shape 57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{09E2AFD1-A71B-4F78-811B-15586CA61FA8}</a:tableStyleId>
              </a:tblPr>
              <a:tblGrid>
                <a:gridCol w="838200"/>
                <a:gridCol w="1295400"/>
                <a:gridCol w="6324600"/>
              </a:tblGrid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Family Tree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Website functionality and design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Documentation and resource organization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Set up site on Google server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45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Trouble with external Postgres connection on Google server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Progress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Accomplishments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Family Tree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Set up site on Google server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Activities Being Worked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Overall styling and functionality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Making calendar dynamic with links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Associating calendar with database information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Fixing issue with external Postgres connection to Google server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Roadblocks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n/a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69" name="Shape 69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{09E2AFD1-A71B-4F78-811B-15586CA61FA8}</a:tableStyleId>
              </a:tblPr>
              <a:tblGrid>
                <a:gridCol w="4381500"/>
                <a:gridCol w="4381500"/>
              </a:tblGrid>
              <a:tr h="27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web</a:t>
                      </a:r>
                      <a:r>
                        <a:rPr lang="en-US" sz="1800"/>
                        <a:t>site and mobile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application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{09E2AFD1-A71B-4F78-811B-15586CA61FA8}</a:tableStyleId>
              </a:tblPr>
              <a:tblGrid>
                <a:gridCol w="3756450"/>
                <a:gridCol w="1095625"/>
                <a:gridCol w="3834725"/>
              </a:tblGrid>
              <a:tr h="18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6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.. Nothing new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/>
              <a:t>I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ssues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{09E2AFD1-A71B-4F78-811B-15586CA61FA8}</a:tableStyleId>
              </a:tblPr>
              <a:tblGrid>
                <a:gridCol w="2192825"/>
                <a:gridCol w="2036275"/>
                <a:gridCol w="2114550"/>
                <a:gridCol w="2114550"/>
              </a:tblGrid>
              <a:tr h="70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86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Everyone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developing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11/1/2017</a:t>
                      </a:r>
                    </a:p>
                  </a:txBody>
                  <a:tcPr marT="45725" marB="45725" marR="91450" marL="91450"/>
                </a:tc>
              </a:tr>
              <a:tr h="867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Postgres Connection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Pat and Chris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Research, then office hours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11/15/2017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x="3429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{09E2AFD1-A71B-4F78-811B-15586CA61FA8}</a:tableStyleId>
              </a:tblPr>
              <a:tblGrid>
                <a:gridCol w="3775025"/>
                <a:gridCol w="4683175"/>
              </a:tblGrid>
              <a:tr h="47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636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Gathering Client Requirements is the most important step in the development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Ensure all clients needs are going to be satisfied by the system design by asking questions before and during the development process. </a:t>
                      </a:r>
                    </a:p>
                  </a:txBody>
                  <a:tcPr marT="45725" marB="45725" marR="91450" marL="91450"/>
                </a:tc>
              </a:tr>
              <a:tr h="714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Always ask for help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It is great to work out a solution on your own, but in some scenarios it is best to reach out to others for assistance, versus spending too much time on something. </a:t>
                      </a:r>
                    </a:p>
                  </a:txBody>
                  <a:tcPr marT="45725" marB="45725" marR="91450" marL="91450"/>
                </a:tc>
              </a:tr>
              <a:tr h="379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Encryption troubles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Learned how to correctly install and configure MCrypt on ubuntu 14</a:t>
                      </a:r>
                    </a:p>
                  </a:txBody>
                  <a:tcPr marT="45725" marB="45725" marR="91450" marL="91450"/>
                </a:tc>
              </a:tr>
              <a:tr h="8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Mobile First!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We picked Bootstrap as our CSS Framework because of its push for a responsive mobile UI. </a:t>
                      </a:r>
                    </a:p>
                  </a:txBody>
                  <a:tcPr marT="45725" marB="45725" marR="91450" marL="91450"/>
                </a:tc>
              </a:tr>
              <a:tr h="8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Apache is Case-sensitive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We ran into a problem with our files claiming they were not deployed on the server. It turns out some were uppercase and some were lowercase. We figured it out now.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