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DC8DA8-2EF5-4D05-A8D1-073E263759BA}">
  <a:tblStyle styleId="{CCDC8DA8-2EF5-4D05-A8D1-073E263759B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3.jpg"/><Relationship Id="rId7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800775"/>
            <a:ext cx="7772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3600"/>
              <a:t>Abroad Squad + Chris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436075" y="5337425"/>
            <a:ext cx="64008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lang="en-US" sz="2400"/>
              <a:t>Patrick Zambri, Bradford Harris, Marisa Proscia, Chris Siena, Jacob Levinson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595525" y="1439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800"/>
              <a:t>Ciao</a:t>
            </a:r>
            <a:r>
              <a:rPr lang="en-US" sz="4800"/>
              <a:t>!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625" y="2909300"/>
            <a:ext cx="2756196" cy="1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Matrix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292438" y="1534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{CCDC8DA8-2EF5-4D05-A8D1-073E263759BA}</a:tableStyleId>
              </a:tblPr>
              <a:tblGrid>
                <a:gridCol w="1711825"/>
                <a:gridCol w="1711825"/>
                <a:gridCol w="1711825"/>
                <a:gridCol w="1711825"/>
                <a:gridCol w="1711825"/>
              </a:tblGrid>
              <a:tr h="74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Stakeholder 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Required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Timing / Frequency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Delivery Method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</a:tr>
              <a:tr h="72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Client (Professor Rivas)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User Requirements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Forum Posts, via email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  <a:tr h="77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Meeting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updates, system updates, complete homework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Meet weekly , communicate almost daily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In-Person Meeting, Group Chat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Pictures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677650" y="3488950"/>
            <a:ext cx="63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(Pat)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2238600" y="3488950"/>
            <a:ext cx="7419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(Pat)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674" y="1013647"/>
            <a:ext cx="2563929" cy="341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75" y="1613075"/>
            <a:ext cx="1858019" cy="33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450" y="4584599"/>
            <a:ext cx="3525549" cy="198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6">
            <a:alphaModFix/>
          </a:blip>
          <a:srcRect b="18849" l="2891" r="50773" t="17252"/>
          <a:stretch/>
        </p:blipFill>
        <p:spPr>
          <a:xfrm>
            <a:off x="2250313" y="4004150"/>
            <a:ext cx="1858026" cy="256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9576" y="1497625"/>
            <a:ext cx="2056108" cy="274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56241"/>
            <a:ext cx="8839200" cy="13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75" y="1201600"/>
            <a:ext cx="8756826" cy="26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-1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Status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342900" y="93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{CCDC8DA8-2EF5-4D05-A8D1-073E263759BA}</a:tableStyleId>
              </a:tblPr>
              <a:tblGrid>
                <a:gridCol w="838200"/>
                <a:gridCol w="1295400"/>
                <a:gridCol w="6324600"/>
              </a:tblGrid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rgbClr val="000000"/>
                          </a:solidFill>
                        </a:rPr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rgbClr val="000000"/>
                          </a:solidFill>
                        </a:rPr>
                        <a:t>Website functionality: image upload, edit addressing, profile editing, calendar functionality, password resetting, recently contacted, life events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Documentation and resource organization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ts val="1800"/>
                        <a:buChar char="-"/>
                      </a:pPr>
                      <a:r>
                        <a:rPr lang="en-US" sz="1800"/>
                        <a:t>wireframes, diagrams, development documentation, IT/server/database documentation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Finalizing Mobile UI and tweaking design elements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Presentation drafting and organization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Load balancing complications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PHP Mailing is restricted by host provider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Progress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Accomplishments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Calendar is functional, image upload, profile editing, password resetting, recently contacted, life events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Activities Being Worked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Finalizing functionality (Relationships, change coaches, add new sites)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Finalizing UI (mobile layout and other minor tweaks)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Testing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Documentation, organization, presentation (ERD, Wireframes,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Roadblocks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N/A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68" name="Shape 68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{CCDC8DA8-2EF5-4D05-A8D1-073E263759BA}</a:tableStyleId>
              </a:tblPr>
              <a:tblGrid>
                <a:gridCol w="4381500"/>
                <a:gridCol w="4381500"/>
              </a:tblGrid>
              <a:tr h="27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Website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or mobile application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{CCDC8DA8-2EF5-4D05-A8D1-073E263759BA}</a:tableStyleId>
              </a:tblPr>
              <a:tblGrid>
                <a:gridCol w="3756450"/>
                <a:gridCol w="1095625"/>
                <a:gridCol w="3834725"/>
              </a:tblGrid>
              <a:tr h="18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6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.. Nothing new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/>
              <a:t>I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ssues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{CCDC8DA8-2EF5-4D05-A8D1-073E263759BA}</a:tableStyleId>
              </a:tblPr>
              <a:tblGrid>
                <a:gridCol w="2192825"/>
                <a:gridCol w="2036275"/>
                <a:gridCol w="2114550"/>
                <a:gridCol w="2114550"/>
              </a:tblGrid>
              <a:tr h="70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86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Everyone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developing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11/1/2017</a:t>
                      </a:r>
                    </a:p>
                  </a:txBody>
                  <a:tcPr marT="45725" marB="45725" marR="91450" marL="91450"/>
                </a:tc>
              </a:tr>
              <a:tr h="86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Still time...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3429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{CCDC8DA8-2EF5-4D05-A8D1-073E263759BA}</a:tableStyleId>
              </a:tblPr>
              <a:tblGrid>
                <a:gridCol w="3775025"/>
                <a:gridCol w="4683175"/>
              </a:tblGrid>
              <a:tr h="391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73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Gathering Client Requirements is the most important step in the development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Ensure all clients needs are going to be satisfied by the system design by asking questions before and during the development process. </a:t>
                      </a:r>
                    </a:p>
                  </a:txBody>
                  <a:tcPr marT="45725" marB="45725" marR="91450" marL="91450"/>
                </a:tc>
              </a:tr>
              <a:tr h="95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Always ask for help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It is great to work out a solution on your own, but in some scenarios it is best to reach out to others for assistance, versus spending too much time on something. </a:t>
                      </a:r>
                    </a:p>
                  </a:txBody>
                  <a:tcPr marT="45725" marB="45725" marR="91450" marL="91450"/>
                </a:tc>
              </a:tr>
              <a:tr h="51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Encryption troubles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Learned how to correctly install and configure MCrypt on ubuntu 14</a:t>
                      </a:r>
                    </a:p>
                  </a:txBody>
                  <a:tcPr marT="45725" marB="45725" marR="91450" marL="91450"/>
                </a:tc>
              </a:tr>
              <a:tr h="661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Mobile First!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We picked Bootstrap as our CSS Framework because of its push for a responsive mobile UI. </a:t>
                      </a:r>
                    </a:p>
                  </a:txBody>
                  <a:tcPr marT="45725" marB="45725" marR="91450" marL="91450"/>
                </a:tc>
              </a:tr>
              <a:tr h="95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Apache is Case-sensitive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We ran into a problem with our files claiming they were not deployed on the server. It turns out some were uppercase and some were lowercase. We figured it out now.</a:t>
                      </a:r>
                    </a:p>
                  </a:txBody>
                  <a:tcPr marT="45725" marB="45725" marR="91450" marL="91450"/>
                </a:tc>
              </a:tr>
              <a:tr h="661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Google &amp; Amazon block PHP Mailer on their servers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Have the functionality there incase it becomes available. </a:t>
                      </a:r>
                    </a:p>
                  </a:txBody>
                  <a:tcPr marT="45725" marB="45725" marR="91450" marL="91450"/>
                </a:tc>
              </a:tr>
              <a:tr h="661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Cannot load balance on Google Server because there is only 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500"/>
                        <a:t>Discuss how we would go about load testing.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