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3138AC-3980-46F9-A210-5B97C487BD2F}">
  <a:tblStyle styleId="{953138AC-3980-46F9-A210-5B97C487BD2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2E02C3A-0A08-4CAB-8AFF-46025F381F9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Life Coach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 sz="6000"/>
              <a:t>UI Wireframes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Login Screen - Desktop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5" y="1541011"/>
            <a:ext cx="7930526" cy="37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Login Screen - Mobile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30" y="990600"/>
            <a:ext cx="3735532" cy="56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Homepage - Desktop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63" y="1557101"/>
            <a:ext cx="7978673" cy="37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Homepage - Mobile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800" y="832275"/>
            <a:ext cx="5928401" cy="54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Calendar - Desktop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" y="1988962"/>
            <a:ext cx="8144548" cy="28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Calendar - Mobile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50" y="1255024"/>
            <a:ext cx="7697701" cy="49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- Desktop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75" y="1739199"/>
            <a:ext cx="7769450" cy="39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 - Mobile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02737"/>
            <a:ext cx="8229601" cy="41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00" y="1248025"/>
            <a:ext cx="2335651" cy="23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175" y="1248825"/>
            <a:ext cx="2335651" cy="233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600" y="1248025"/>
            <a:ext cx="2335649" cy="233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2425" y="3764175"/>
            <a:ext cx="2335650" cy="251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2900" y="3755038"/>
            <a:ext cx="2335649" cy="253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46" name="Shape 4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{953138AC-3980-46F9-A210-5B97C487BD2F}</a:tableStyleId>
              </a:tblPr>
              <a:tblGrid>
                <a:gridCol w="838200"/>
                <a:gridCol w="1295400"/>
                <a:gridCol w="6324600"/>
              </a:tblGrid>
              <a:tr h="1417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Schedule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We are adhering to our development schedule.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 are developing our database and server. We are also working on designing prototypes for our desktop and mobile sites.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Problems with SSH and server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 currently have outstanding client questions.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1217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N/A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  <a:p>
            <a:pPr indent="-2667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Completed Homework 3</a:t>
            </a:r>
          </a:p>
          <a:p>
            <a: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UI Wireframes</a:t>
            </a:r>
          </a:p>
          <a:p>
            <a: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Revamp Homework 1</a:t>
            </a:r>
          </a:p>
          <a:p>
            <a: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Use Case Diagrams and Documentation</a:t>
            </a:r>
          </a:p>
          <a:p>
            <a: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Update Project Plan</a:t>
            </a:r>
          </a:p>
          <a:p>
            <a:pPr lvl="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Update User Requirements</a:t>
            </a:r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 being worked</a:t>
            </a:r>
          </a:p>
          <a:p>
            <a:pPr indent="-266700" lvl="1" marL="742950" marR="0" rtl="0" algn="l">
              <a:spcBef>
                <a:spcPts val="560"/>
              </a:spcBef>
              <a:buClr>
                <a:schemeClr val="dk1"/>
              </a:buClr>
              <a:buSzPts val="2500"/>
              <a:buFont typeface="Arial"/>
              <a:buChar char="–"/>
            </a:pPr>
            <a:r>
              <a:rPr lang="en-US" sz="2500"/>
              <a:t>Server setup, website design prototyping, database setup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58" name="Shape 58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{953138AC-3980-46F9-A210-5B97C487BD2F}</a:tableStyleId>
              </a:tblPr>
              <a:tblGrid>
                <a:gridCol w="4381500"/>
                <a:gridCol w="4381500"/>
              </a:tblGrid>
              <a:tr h="38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84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graphicFrame>
        <p:nvGraphicFramePr>
          <p:cNvPr id="64" name="Shape 64"/>
          <p:cNvGraphicFramePr/>
          <p:nvPr/>
        </p:nvGraphicFramePr>
        <p:xfrm>
          <a:off x="378900" y="99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{12E02C3A-0A08-4CAB-8AFF-46025F381F95}</a:tableStyleId>
              </a:tblPr>
              <a:tblGrid>
                <a:gridCol w="571500"/>
                <a:gridCol w="1981200"/>
                <a:gridCol w="3143250"/>
                <a:gridCol w="1524000"/>
                <a:gridCol w="131445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work on basic functionality of website and features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3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website UI mockups.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mockups to client specifications.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Plan &amp; UML Diagrams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team is staying on track with plan while providing realistic expectations to the client and constantly updating Project Plan.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Project Plan based on updates and instructor feedback.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UML Diagrams.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work on website functionality and features.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Design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database design draft.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database design standards to draft.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Peer Reviews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Individually Complete first round Peer Reviews.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overall website functionality.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Requirements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meeting to finish draft of IT requirements &amp; network design.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Brad,Patrick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4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work is being completed on time in order to be ready for the demo in week 11.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of Prototype prepared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demo of a functioning prototype website.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{953138AC-3980-46F9-A210-5B97C487BD2F}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{953138AC-3980-46F9-A210-5B97C487BD2F}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Problems while trying to SSH Into server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{953138AC-3980-46F9-A210-5B97C487BD2F}</a:tableStyleId>
              </a:tblPr>
              <a:tblGrid>
                <a:gridCol w="4229100"/>
                <a:gridCol w="4229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No new lessons.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