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65ABBE-490F-439D-8935-DC363D291628}">
  <a:tblStyle styleId="{E265ABBE-490F-439D-8935-DC363D29162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2E3BAF37-D8A9-42BD-A1E0-140DF4D837F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689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Bonjour 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504" y="3265602"/>
            <a:ext cx="2508451" cy="1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 sz="6000"/>
              <a:t>UI Wireframes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Homepage - Desktop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0263"/>
            <a:ext cx="8229602" cy="391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Homepage - Mobile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25" y="990600"/>
            <a:ext cx="5960951" cy="5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Family Tree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775"/>
            <a:ext cx="9144000" cy="46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5" y="990600"/>
            <a:ext cx="1887180" cy="2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113" y="990613"/>
            <a:ext cx="1887174" cy="251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425" y="990600"/>
            <a:ext cx="1887176" cy="251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013" y="4100226"/>
            <a:ext cx="3882890" cy="218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9662" y="3636125"/>
            <a:ext cx="2138700" cy="28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48" name="Shape 48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{E265ABBE-490F-439D-8935-DC363D291628}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{2E3BAF37-D8A9-42BD-A1E0-140DF4D837F8}</a:tableStyleId>
              </a:tblPr>
              <a:tblGrid>
                <a:gridCol w="838200"/>
                <a:gridCol w="1295400"/>
                <a:gridCol w="6324600"/>
              </a:tblGrid>
              <a:tr h="141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Schedule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We are adhering to our development schedule.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fixed our SSH problem, and have been able to connect to our sever. We are currently designing our database.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currently have outstanding client questions.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  <a:p>
            <a:pPr indent="-2667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Revamp Homework 2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ER Diagram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ER Documentation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IT Requirements</a:t>
            </a:r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being worked</a:t>
            </a:r>
          </a:p>
          <a:p>
            <a:pPr indent="-266700" lvl="1" marL="742950" marR="0" rtl="0" algn="l">
              <a:spcBef>
                <a:spcPts val="560"/>
              </a:spcBef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Homework 4 </a:t>
            </a:r>
          </a:p>
          <a:p>
            <a:pPr lvl="2" marR="0" rtl="0" algn="l">
              <a:spcBef>
                <a:spcPts val="560"/>
              </a:spcBef>
              <a:buSzPts val="2500"/>
              <a:buChar char="•"/>
            </a:pPr>
            <a:r>
              <a:rPr lang="en-US" sz="2500"/>
              <a:t>Database Design </a:t>
            </a:r>
          </a:p>
          <a:p>
            <a:pPr lvl="1" marR="0" rtl="0" algn="l">
              <a:spcBef>
                <a:spcPts val="560"/>
              </a:spcBef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Continued development of UI</a:t>
            </a:r>
          </a:p>
          <a:p>
            <a:pPr lvl="0" marR="0" rtl="0" algn="l">
              <a:spcBef>
                <a:spcPts val="560"/>
              </a:spcBef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/>
              <a:t>Roadblocks</a:t>
            </a:r>
          </a:p>
          <a:p>
            <a:pPr lvl="1" marR="0" rtl="0" algn="l">
              <a:spcBef>
                <a:spcPts val="560"/>
              </a:spcBef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Nothing currently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{2E3BAF37-D8A9-42BD-A1E0-140DF4D837F8}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{2E3BAF37-D8A9-42BD-A1E0-140DF4D837F8}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{2E3BAF37-D8A9-42BD-A1E0-140DF4D837F8}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6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528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Nothing Currently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{2E3BAF37-D8A9-42BD-A1E0-140DF4D837F8}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