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DC0656-336E-4DF1-AE38-0B4B6AF381CA}">
  <a:tblStyle styleId="{8EDC0656-336E-4DF1-AE38-0B4B6AF381C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DD8B955B-453E-4B7B-B601-DC41B27B914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6.jpg"/><Relationship Id="rId7" Type="http://schemas.openxmlformats.org/officeDocument/2006/relationships/image" Target="../media/image2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689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Hallo</a:t>
            </a:r>
            <a:r>
              <a:rPr lang="en-US" sz="4800"/>
              <a:t> 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501" y="3296475"/>
            <a:ext cx="2508450" cy="16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 sz="6000"/>
              <a:t>Demo</a:t>
            </a:r>
          </a:p>
        </p:txBody>
      </p:sp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90600"/>
            <a:ext cx="2045950" cy="272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422" y="861300"/>
            <a:ext cx="1705228" cy="30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b="2061" l="6567" r="34532" t="5891"/>
          <a:stretch/>
        </p:blipFill>
        <p:spPr>
          <a:xfrm>
            <a:off x="5768004" y="992277"/>
            <a:ext cx="2918795" cy="29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3650" y="4012600"/>
            <a:ext cx="3373151" cy="25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02" y="4012600"/>
            <a:ext cx="3796272" cy="25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8">
            <a:alphaModFix/>
          </a:blip>
          <a:srcRect b="43190" l="34721" r="34158" t="17560"/>
          <a:stretch/>
        </p:blipFill>
        <p:spPr>
          <a:xfrm rot="1449076">
            <a:off x="154081" y="5377809"/>
            <a:ext cx="850550" cy="1204531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378900" y="99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{8EDC0656-336E-4DF1-AE38-0B4B6AF381CA}</a:tableStyleId>
              </a:tblPr>
              <a:tblGrid>
                <a:gridCol w="571500"/>
                <a:gridCol w="1981200"/>
                <a:gridCol w="3143250"/>
                <a:gridCol w="1524000"/>
                <a:gridCol w="131445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work on basic functionality of website and features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3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website UI mockups.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mockups to client specifications.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Plan &amp; UML Diagrams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team is staying on track with plan while providing realistic expectations to the client and constantly updating Project Plan.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Plan based on updates and instructor feedback.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UML Diagrams.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 on website functionality and features.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Design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database design draft.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database design standards to draft.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Peer Reviews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Individually Complete first round Peer Reviews.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overall website functionality.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Requirements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meeting to finish draft of IT requirements &amp; network design.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Brad,Patrick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4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work is being completed on time in order to be ready for the demo in week 11.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of Prototype prepared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demo of a functioning prototype website.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{DD8B955B-453E-4B7B-B601-DC41B27B9144}</a:tableStyleId>
              </a:tblPr>
              <a:tblGrid>
                <a:gridCol w="838200"/>
                <a:gridCol w="1295400"/>
                <a:gridCol w="6324600"/>
              </a:tblGrid>
              <a:tr h="141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Schedule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We are adhering to our development schedule.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have mostly completed the design of our database. We are continuing our front end development and the views available to coaches and supervisors.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N/A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N/A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Completed Design of Database including mock data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Activities Being Worked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Coordinating older assignments to relate to the work we have done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Continued work on UI Design and Function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Roadblocks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Nothing right now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{DD8B955B-453E-4B7B-B601-DC41B27B9144}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{DD8B955B-453E-4B7B-B601-DC41B27B9144}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{DD8B955B-453E-4B7B-B601-DC41B27B9144}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6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528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Nothing Currently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{DD8B955B-453E-4B7B-B601-DC41B27B9144}</a:tableStyleId>
              </a:tblPr>
              <a:tblGrid>
                <a:gridCol w="4229100"/>
                <a:gridCol w="4229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