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6DCF8A-5324-4AF6-BFF4-7FD02461E11E}">
  <a:tblStyle styleId="{556DCF8A-5324-4AF6-BFF4-7FD02461E11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0FC19935-2D5A-4CE7-83C1-DC790779445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689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Ciao</a:t>
            </a:r>
            <a:r>
              <a:rPr lang="en-US" sz="4800"/>
              <a:t> 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25" y="3003625"/>
            <a:ext cx="2756196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92438" y="153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{0FC19935-2D5A-4CE7-83C1-DC790779445E}</a:tableStyleId>
              </a:tblPr>
              <a:tblGrid>
                <a:gridCol w="1711825"/>
                <a:gridCol w="1711825"/>
                <a:gridCol w="1711825"/>
                <a:gridCol w="1711825"/>
                <a:gridCol w="17118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Client (Professor Rivas)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User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Forum Posts, via email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Entire Team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Team Meeting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Team updates, system updates, complete homework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Meet weekly , communicate almost daily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In-Person Meeting, Group Chat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Entire Team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1799"/>
            <a:ext cx="2894049" cy="289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206" y="822425"/>
            <a:ext cx="2170544" cy="289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650" y="4196006"/>
            <a:ext cx="4267100" cy="240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38249"/>
            <a:ext cx="3423138" cy="256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7">
            <a:alphaModFix/>
          </a:blip>
          <a:srcRect b="11433" l="0" r="0" t="0"/>
          <a:stretch/>
        </p:blipFill>
        <p:spPr>
          <a:xfrm>
            <a:off x="3198750" y="1373350"/>
            <a:ext cx="3423150" cy="225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8">
            <a:alphaModFix/>
          </a:blip>
          <a:srcRect b="42495" l="33767" r="32460" t="14756"/>
          <a:stretch/>
        </p:blipFill>
        <p:spPr>
          <a:xfrm>
            <a:off x="5204300" y="1723172"/>
            <a:ext cx="636000" cy="90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238600" y="3488950"/>
            <a:ext cx="741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(Pat)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378900" y="99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{556DCF8A-5324-4AF6-BFF4-7FD02461E11E}</a:tableStyleId>
              </a:tblPr>
              <a:tblGrid>
                <a:gridCol w="571500"/>
                <a:gridCol w="1981200"/>
                <a:gridCol w="3143250"/>
                <a:gridCol w="1524000"/>
                <a:gridCol w="131445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work on basic functionality of website and features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3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website UI mockups.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mockups to client specifications.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Plan &amp; UML Diagrams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team is staying on track with plan while providing realistic expectations to the client and constantly updating Project Plan.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Plan based on updates and instructor feedback.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UML Diagrams.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 on website functionality and features.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Design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database design draft.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database design standards to draft.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Peer Reviews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Individually Complete first round Peer Reviews.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overall website functionality.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Requirements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meeting to finish draft of IT requirements &amp; network design.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Brad,Patrick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4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work is being completed on time in order to be ready for the demo in week 11.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of Prototype prepared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demo of a functioning prototype website.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{0FC19935-2D5A-4CE7-83C1-DC790779445E}</a:tableStyleId>
              </a:tblPr>
              <a:tblGrid>
                <a:gridCol w="838200"/>
                <a:gridCol w="1295400"/>
                <a:gridCol w="6324600"/>
              </a:tblGrid>
              <a:tr h="6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Schedule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We are adhering to our development schedule.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Encryption Functions &amp; Login Cookies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Difficulties with MCrypt PHP encryption function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Still deciding on a CSS framework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SSL &amp; Self Assigned Certification Warning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7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are awaiting feedback on our revised diagrams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76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N/A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Revised Use Case Diagram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Revised ER Diagram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Revised Database after review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Completed First Peer Review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Encryption Functions &amp; Login Cookies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Authentication on Login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Activities Being Worked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Learning about CSS frameworks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Front End Development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Roadblocks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Difficulties with MCrypt encryption function for PHP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SSL &amp; Self Assigned Certification Warning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{0FC19935-2D5A-4CE7-83C1-DC790779445E}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{0FC19935-2D5A-4CE7-83C1-DC790779445E}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{0FC19935-2D5A-4CE7-83C1-DC790779445E}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60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1052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CSS Framework - Picking the right 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Marisa, Jacob, Brad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Research &amp; Ask Questions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10/18/2017</a:t>
                      </a:r>
                    </a:p>
                  </a:txBody>
                  <a:tcPr marT="45725" marB="45725" marR="91450" marL="91450"/>
                </a:tc>
              </a:tr>
              <a:tr h="105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SSL &amp; Self Assigned Certification Warning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Pat &amp; Chris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10/18/2017</a:t>
                      </a:r>
                    </a:p>
                  </a:txBody>
                  <a:tcPr marT="45725" marB="45725" marR="91450" marL="91450"/>
                </a:tc>
              </a:tr>
              <a:tr h="105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Difficulties with MCrypt PHP encryption function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Chris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Continue working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10/18/2017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{0FC19935-2D5A-4CE7-83C1-DC790779445E}</a:tableStyleId>
              </a:tblPr>
              <a:tblGrid>
                <a:gridCol w="4229100"/>
                <a:gridCol w="4229100"/>
              </a:tblGrid>
              <a:tr h="47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153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153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Encryption troubles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Learned how to correctly install and configure MCrypt on ubuntu 14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