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7"/>
  </p:notesMasterIdLst>
  <p:sldIdLst>
    <p:sldId id="262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18C7B-9787-4C0B-BA26-9724ECCEAC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40450E-A5F3-4926-9A13-835776391589}">
      <dgm:prSet phldrT="[Texte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Verdana" panose="020B0604030504040204" pitchFamily="34" charset="0"/>
            </a:rPr>
            <a:t>SQL Server is Microsoft's RDBMS that supports a wide variety of transaction processing, business intelligence and analytics applications in corporate IT environments.</a:t>
          </a:r>
          <a:endParaRPr lang="fr-FR" dirty="0">
            <a:solidFill>
              <a:schemeClr val="bg1"/>
            </a:solidFill>
          </a:endParaRPr>
        </a:p>
      </dgm:t>
    </dgm:pt>
    <dgm:pt modelId="{71D24B82-602E-49AC-81C0-D9B999A2E453}" type="parTrans" cxnId="{04AF0D5C-1F3C-4AD6-9DDD-98D1253DB2F6}">
      <dgm:prSet/>
      <dgm:spPr/>
      <dgm:t>
        <a:bodyPr/>
        <a:lstStyle/>
        <a:p>
          <a:endParaRPr lang="fr-FR"/>
        </a:p>
      </dgm:t>
    </dgm:pt>
    <dgm:pt modelId="{D038DBC0-AD64-4DEF-9605-3CA9E38EBD79}" type="sibTrans" cxnId="{04AF0D5C-1F3C-4AD6-9DDD-98D1253DB2F6}">
      <dgm:prSet/>
      <dgm:spPr/>
      <dgm:t>
        <a:bodyPr/>
        <a:lstStyle/>
        <a:p>
          <a:endParaRPr lang="fr-FR"/>
        </a:p>
      </dgm:t>
    </dgm:pt>
    <dgm:pt modelId="{DF492EB7-385D-4ED0-99D4-2FC0A47AC34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Verdana" panose="020B0604030504040204" pitchFamily="34" charset="0"/>
            </a:rPr>
            <a:t>SQL Server consists of two main components:</a:t>
          </a:r>
        </a:p>
      </dgm:t>
    </dgm:pt>
    <dgm:pt modelId="{A368AF41-91FC-469F-B23F-08475AD26BCA}" type="parTrans" cxnId="{83C67F39-9364-4261-B08F-CDC5DEFCACC5}">
      <dgm:prSet/>
      <dgm:spPr/>
      <dgm:t>
        <a:bodyPr/>
        <a:lstStyle/>
        <a:p>
          <a:endParaRPr lang="fr-FR"/>
        </a:p>
      </dgm:t>
    </dgm:pt>
    <dgm:pt modelId="{E8707879-2875-4F68-8E0D-81403E9E24A4}" type="sibTrans" cxnId="{83C67F39-9364-4261-B08F-CDC5DEFCACC5}">
      <dgm:prSet/>
      <dgm:spPr/>
      <dgm:t>
        <a:bodyPr/>
        <a:lstStyle/>
        <a:p>
          <a:endParaRPr lang="fr-FR"/>
        </a:p>
      </dgm:t>
    </dgm:pt>
    <dgm:pt modelId="{65E02E6A-9B65-4DF6-8BC5-9C5CDA75D31F}">
      <dgm:prSet/>
      <dgm:spPr/>
      <dgm:t>
        <a:bodyPr/>
        <a:lstStyle/>
        <a:p>
          <a:r>
            <a:rPr lang="en-US" b="0" i="0" dirty="0">
              <a:solidFill>
                <a:srgbClr val="000000"/>
              </a:solidFill>
              <a:effectLst/>
              <a:latin typeface="-apple-system"/>
            </a:rPr>
            <a:t>Database Engine (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core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component ) </a:t>
          </a:r>
          <a:r>
            <a:rPr lang="en-US" b="0" i="0" dirty="0">
              <a:solidFill>
                <a:srgbClr val="000000"/>
              </a:solidFill>
              <a:effectLst/>
              <a:latin typeface="-apple-system"/>
            </a:rPr>
            <a:t>: T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he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query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processor 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that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en-US" b="0" i="0" dirty="0">
              <a:solidFill>
                <a:srgbClr val="000000"/>
              </a:solidFill>
              <a:effectLst/>
              <a:latin typeface="-apple-system"/>
            </a:rPr>
            <a:t>determines the best way to execute a query.</a:t>
          </a:r>
        </a:p>
      </dgm:t>
    </dgm:pt>
    <dgm:pt modelId="{B9B9CE52-8ADD-400B-BD5D-B94FAAD1A826}" type="parTrans" cxnId="{83FD60C2-B7C6-44FB-AD97-CBF36F128F6D}">
      <dgm:prSet/>
      <dgm:spPr/>
      <dgm:t>
        <a:bodyPr/>
        <a:lstStyle/>
        <a:p>
          <a:endParaRPr lang="fr-FR"/>
        </a:p>
      </dgm:t>
    </dgm:pt>
    <dgm:pt modelId="{B4496CBB-0D10-47F0-9646-93B98E237B43}" type="sibTrans" cxnId="{83FD60C2-B7C6-44FB-AD97-CBF36F128F6D}">
      <dgm:prSet/>
      <dgm:spPr/>
      <dgm:t>
        <a:bodyPr/>
        <a:lstStyle/>
        <a:p>
          <a:endParaRPr lang="fr-FR"/>
        </a:p>
      </dgm:t>
    </dgm:pt>
    <dgm:pt modelId="{62E106F3-BAFB-4ECA-9A75-F0411B7F1ED5}">
      <dgm:prSet/>
      <dgm:spPr/>
      <dgm:t>
        <a:bodyPr/>
        <a:lstStyle/>
        <a:p>
          <a:r>
            <a:rPr lang="en-US" b="0" i="0">
              <a:solidFill>
                <a:srgbClr val="000000"/>
              </a:solidFill>
              <a:effectLst/>
              <a:latin typeface="-apple-system"/>
            </a:rPr>
            <a:t>SQL</a:t>
          </a:r>
          <a:r>
            <a:rPr lang="fr-FR">
              <a:solidFill>
                <a:srgbClr val="000000"/>
              </a:solidFill>
              <a:latin typeface="-apple-system"/>
            </a:rPr>
            <a:t> </a:t>
          </a:r>
          <a:r>
            <a:rPr lang="fr-FR" b="0" i="0">
              <a:solidFill>
                <a:srgbClr val="000000"/>
              </a:solidFill>
              <a:effectLst/>
              <a:latin typeface="-apple-system"/>
            </a:rPr>
            <a:t>Operating System : </a:t>
          </a:r>
          <a:r>
            <a:rPr lang="en-US" b="0" i="0">
              <a:solidFill>
                <a:srgbClr val="000000"/>
              </a:solidFill>
              <a:effectLst/>
              <a:latin typeface="-apple-system"/>
            </a:rPr>
            <a:t>provides many operating system services</a:t>
          </a:r>
          <a:endParaRPr lang="en-US" b="0" i="0" dirty="0">
            <a:solidFill>
              <a:srgbClr val="000000"/>
            </a:solidFill>
            <a:effectLst/>
            <a:latin typeface="-apple-system"/>
          </a:endParaRPr>
        </a:p>
      </dgm:t>
    </dgm:pt>
    <dgm:pt modelId="{28CA1DDB-D87C-417D-8E7D-5462CF9ADA84}" type="parTrans" cxnId="{9E5D1B3B-AFAC-4A4E-8F9E-69122A4EED1B}">
      <dgm:prSet/>
      <dgm:spPr/>
      <dgm:t>
        <a:bodyPr/>
        <a:lstStyle/>
        <a:p>
          <a:endParaRPr lang="fr-FR"/>
        </a:p>
      </dgm:t>
    </dgm:pt>
    <dgm:pt modelId="{049056A6-CDF4-40B3-8D37-B0656F31012F}" type="sibTrans" cxnId="{9E5D1B3B-AFAC-4A4E-8F9E-69122A4EED1B}">
      <dgm:prSet/>
      <dgm:spPr/>
      <dgm:t>
        <a:bodyPr/>
        <a:lstStyle/>
        <a:p>
          <a:endParaRPr lang="fr-FR"/>
        </a:p>
      </dgm:t>
    </dgm:pt>
    <dgm:pt modelId="{9ACF1C67-3C0D-4CFC-B260-35F18C83E2B0}">
      <dgm:prSet/>
      <dgm:spPr/>
      <dgm:t>
        <a:bodyPr/>
        <a:lstStyle/>
        <a:p>
          <a:r>
            <a:rPr lang="en-US" b="0" i="0">
              <a:solidFill>
                <a:srgbClr val="000000"/>
              </a:solidFill>
              <a:effectLst/>
              <a:latin typeface="-apple-system"/>
            </a:rPr>
            <a:t>Examples : memory, I/O management</a:t>
          </a:r>
          <a:r>
            <a:rPr lang="fr-FR" b="0" i="0">
              <a:solidFill>
                <a:srgbClr val="000000"/>
              </a:solidFill>
              <a:effectLst/>
              <a:latin typeface="-apple-system"/>
            </a:rPr>
            <a:t> , </a:t>
          </a:r>
          <a:r>
            <a:rPr lang="en-US" b="0" i="0">
              <a:solidFill>
                <a:srgbClr val="000000"/>
              </a:solidFill>
              <a:effectLst/>
              <a:latin typeface="-apple-system"/>
            </a:rPr>
            <a:t>exception handling ,synchronization services</a:t>
          </a:r>
          <a:endParaRPr lang="en-US" b="0" i="0" dirty="0">
            <a:solidFill>
              <a:srgbClr val="000000"/>
            </a:solidFill>
            <a:effectLst/>
            <a:latin typeface="-apple-system"/>
          </a:endParaRPr>
        </a:p>
      </dgm:t>
    </dgm:pt>
    <dgm:pt modelId="{631E7B80-02AA-4AF7-A971-8DD574DF54A5}" type="parTrans" cxnId="{04484C84-8A9D-4914-AEEA-8BB75F6E3C91}">
      <dgm:prSet/>
      <dgm:spPr/>
      <dgm:t>
        <a:bodyPr/>
        <a:lstStyle/>
        <a:p>
          <a:endParaRPr lang="fr-FR"/>
        </a:p>
      </dgm:t>
    </dgm:pt>
    <dgm:pt modelId="{FA7CDA85-2A5A-489C-8C57-61158A88E810}" type="sibTrans" cxnId="{04484C84-8A9D-4914-AEEA-8BB75F6E3C91}">
      <dgm:prSet/>
      <dgm:spPr/>
      <dgm:t>
        <a:bodyPr/>
        <a:lstStyle/>
        <a:p>
          <a:endParaRPr lang="fr-FR"/>
        </a:p>
      </dgm:t>
    </dgm:pt>
    <dgm:pt modelId="{496BE694-CFF2-4AFF-8D5A-F624F65442D5}" type="pres">
      <dgm:prSet presAssocID="{4C118C7B-9787-4C0B-BA26-9724ECCEACE7}" presName="linear" presStyleCnt="0">
        <dgm:presLayoutVars>
          <dgm:animLvl val="lvl"/>
          <dgm:resizeHandles val="exact"/>
        </dgm:presLayoutVars>
      </dgm:prSet>
      <dgm:spPr/>
    </dgm:pt>
    <dgm:pt modelId="{DA675B4D-D782-49F1-AE7A-75DE084C1593}" type="pres">
      <dgm:prSet presAssocID="{9340450E-A5F3-4926-9A13-835776391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CBA851-A957-4ACF-ABDF-F2A71CC89155}" type="pres">
      <dgm:prSet presAssocID="{D038DBC0-AD64-4DEF-9605-3CA9E38EBD79}" presName="spacer" presStyleCnt="0"/>
      <dgm:spPr/>
    </dgm:pt>
    <dgm:pt modelId="{4E059687-D74C-4F63-ABD4-1D45BE05C76C}" type="pres">
      <dgm:prSet presAssocID="{DF492EB7-385D-4ED0-99D4-2FC0A47AC3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41DCA2-1D33-4A85-AC3B-7EEC82E3409E}" type="pres">
      <dgm:prSet presAssocID="{DF492EB7-385D-4ED0-99D4-2FC0A47AC34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17DFF05-3688-426A-9332-5E04B8AE1207}" type="presOf" srcId="{9ACF1C67-3C0D-4CFC-B260-35F18C83E2B0}" destId="{DD41DCA2-1D33-4A85-AC3B-7EEC82E3409E}" srcOrd="0" destOrd="2" presId="urn:microsoft.com/office/officeart/2005/8/layout/vList2"/>
    <dgm:cxn modelId="{8DE3962B-6941-4F03-960D-DAAB749D9575}" type="presOf" srcId="{62E106F3-BAFB-4ECA-9A75-F0411B7F1ED5}" destId="{DD41DCA2-1D33-4A85-AC3B-7EEC82E3409E}" srcOrd="0" destOrd="1" presId="urn:microsoft.com/office/officeart/2005/8/layout/vList2"/>
    <dgm:cxn modelId="{83C67F39-9364-4261-B08F-CDC5DEFCACC5}" srcId="{4C118C7B-9787-4C0B-BA26-9724ECCEACE7}" destId="{DF492EB7-385D-4ED0-99D4-2FC0A47AC34F}" srcOrd="1" destOrd="0" parTransId="{A368AF41-91FC-469F-B23F-08475AD26BCA}" sibTransId="{E8707879-2875-4F68-8E0D-81403E9E24A4}"/>
    <dgm:cxn modelId="{FBC0FC39-8CE6-4E65-9A24-98BFB0B7B655}" type="presOf" srcId="{DF492EB7-385D-4ED0-99D4-2FC0A47AC34F}" destId="{4E059687-D74C-4F63-ABD4-1D45BE05C76C}" srcOrd="0" destOrd="0" presId="urn:microsoft.com/office/officeart/2005/8/layout/vList2"/>
    <dgm:cxn modelId="{9E5D1B3B-AFAC-4A4E-8F9E-69122A4EED1B}" srcId="{DF492EB7-385D-4ED0-99D4-2FC0A47AC34F}" destId="{62E106F3-BAFB-4ECA-9A75-F0411B7F1ED5}" srcOrd="1" destOrd="0" parTransId="{28CA1DDB-D87C-417D-8E7D-5462CF9ADA84}" sibTransId="{049056A6-CDF4-40B3-8D37-B0656F31012F}"/>
    <dgm:cxn modelId="{04AF0D5C-1F3C-4AD6-9DDD-98D1253DB2F6}" srcId="{4C118C7B-9787-4C0B-BA26-9724ECCEACE7}" destId="{9340450E-A5F3-4926-9A13-835776391589}" srcOrd="0" destOrd="0" parTransId="{71D24B82-602E-49AC-81C0-D9B999A2E453}" sibTransId="{D038DBC0-AD64-4DEF-9605-3CA9E38EBD79}"/>
    <dgm:cxn modelId="{497FE570-6309-48C4-89B0-EC4A6C3D0A1D}" type="presOf" srcId="{9340450E-A5F3-4926-9A13-835776391589}" destId="{DA675B4D-D782-49F1-AE7A-75DE084C1593}" srcOrd="0" destOrd="0" presId="urn:microsoft.com/office/officeart/2005/8/layout/vList2"/>
    <dgm:cxn modelId="{04484C84-8A9D-4914-AEEA-8BB75F6E3C91}" srcId="{62E106F3-BAFB-4ECA-9A75-F0411B7F1ED5}" destId="{9ACF1C67-3C0D-4CFC-B260-35F18C83E2B0}" srcOrd="0" destOrd="0" parTransId="{631E7B80-02AA-4AF7-A971-8DD574DF54A5}" sibTransId="{FA7CDA85-2A5A-489C-8C57-61158A88E810}"/>
    <dgm:cxn modelId="{E039319D-951C-41A3-8E9F-D0B09AC55CE4}" type="presOf" srcId="{65E02E6A-9B65-4DF6-8BC5-9C5CDA75D31F}" destId="{DD41DCA2-1D33-4A85-AC3B-7EEC82E3409E}" srcOrd="0" destOrd="0" presId="urn:microsoft.com/office/officeart/2005/8/layout/vList2"/>
    <dgm:cxn modelId="{BF1774A8-B88C-42C0-951D-6BDA475A0740}" type="presOf" srcId="{4C118C7B-9787-4C0B-BA26-9724ECCEACE7}" destId="{496BE694-CFF2-4AFF-8D5A-F624F65442D5}" srcOrd="0" destOrd="0" presId="urn:microsoft.com/office/officeart/2005/8/layout/vList2"/>
    <dgm:cxn modelId="{83FD60C2-B7C6-44FB-AD97-CBF36F128F6D}" srcId="{DF492EB7-385D-4ED0-99D4-2FC0A47AC34F}" destId="{65E02E6A-9B65-4DF6-8BC5-9C5CDA75D31F}" srcOrd="0" destOrd="0" parTransId="{B9B9CE52-8ADD-400B-BD5D-B94FAAD1A826}" sibTransId="{B4496CBB-0D10-47F0-9646-93B98E237B43}"/>
    <dgm:cxn modelId="{79058B26-A304-47B0-A5B5-BEAB33D59539}" type="presParOf" srcId="{496BE694-CFF2-4AFF-8D5A-F624F65442D5}" destId="{DA675B4D-D782-49F1-AE7A-75DE084C1593}" srcOrd="0" destOrd="0" presId="urn:microsoft.com/office/officeart/2005/8/layout/vList2"/>
    <dgm:cxn modelId="{3B54081E-3830-41DD-BE81-FD80430649A2}" type="presParOf" srcId="{496BE694-CFF2-4AFF-8D5A-F624F65442D5}" destId="{99CBA851-A957-4ACF-ABDF-F2A71CC89155}" srcOrd="1" destOrd="0" presId="urn:microsoft.com/office/officeart/2005/8/layout/vList2"/>
    <dgm:cxn modelId="{ACA8CE38-0B8F-40FD-94A9-893BCA64A50A}" type="presParOf" srcId="{496BE694-CFF2-4AFF-8D5A-F624F65442D5}" destId="{4E059687-D74C-4F63-ABD4-1D45BE05C76C}" srcOrd="2" destOrd="0" presId="urn:microsoft.com/office/officeart/2005/8/layout/vList2"/>
    <dgm:cxn modelId="{2FC0077E-493F-4099-82A4-A02225A9EEA4}" type="presParOf" srcId="{496BE694-CFF2-4AFF-8D5A-F624F65442D5}" destId="{DD41DCA2-1D33-4A85-AC3B-7EEC82E340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C0DEF-EEAF-47AE-BF4E-C4704B7E84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B73900-3C2D-4DCE-A07E-215B9B1B9C16}">
      <dgm:prSet phldrT="[Texte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-apple-system"/>
            </a:rPr>
            <a:t>PostgreSQL Definition :</a:t>
          </a:r>
          <a:endParaRPr lang="fr-FR" dirty="0">
            <a:solidFill>
              <a:schemeClr val="bg1"/>
            </a:solidFill>
          </a:endParaRPr>
        </a:p>
      </dgm:t>
    </dgm:pt>
    <dgm:pt modelId="{1828E935-A7EF-4878-9984-C93DAEA25CE9}" type="parTrans" cxnId="{AB1A3450-821F-462A-9267-773047A271E0}">
      <dgm:prSet/>
      <dgm:spPr/>
      <dgm:t>
        <a:bodyPr/>
        <a:lstStyle/>
        <a:p>
          <a:endParaRPr lang="fr-FR"/>
        </a:p>
      </dgm:t>
    </dgm:pt>
    <dgm:pt modelId="{02A1CA4B-1AA4-472C-B7DB-FDEFC946C730}" type="sibTrans" cxnId="{AB1A3450-821F-462A-9267-773047A271E0}">
      <dgm:prSet/>
      <dgm:spPr/>
      <dgm:t>
        <a:bodyPr/>
        <a:lstStyle/>
        <a:p>
          <a:endParaRPr lang="fr-FR"/>
        </a:p>
      </dgm:t>
    </dgm:pt>
    <dgm:pt modelId="{32E206AC-9228-4720-9578-55C57385B58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-apple-system"/>
            </a:rPr>
            <a:t>Use cases handled:</a:t>
          </a:r>
        </a:p>
      </dgm:t>
    </dgm:pt>
    <dgm:pt modelId="{C2BD9CDC-08C6-46C7-8623-22B4A2E8B21B}" type="parTrans" cxnId="{2DBBF29C-FD91-4C7E-8562-9DD182B9DEAF}">
      <dgm:prSet/>
      <dgm:spPr/>
      <dgm:t>
        <a:bodyPr/>
        <a:lstStyle/>
        <a:p>
          <a:endParaRPr lang="fr-FR"/>
        </a:p>
      </dgm:t>
    </dgm:pt>
    <dgm:pt modelId="{D8B30957-2FE5-407E-847C-A756B2DF5FF7}" type="sibTrans" cxnId="{2DBBF29C-FD91-4C7E-8562-9DD182B9DEAF}">
      <dgm:prSet/>
      <dgm:spPr/>
      <dgm:t>
        <a:bodyPr/>
        <a:lstStyle/>
        <a:p>
          <a:endParaRPr lang="fr-FR"/>
        </a:p>
      </dgm:t>
    </dgm:pt>
    <dgm:pt modelId="{1659CFB9-F0C1-47BE-9478-9AB8F44B023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-apple-system"/>
            </a:rPr>
            <a:t>Main features :</a:t>
          </a:r>
        </a:p>
      </dgm:t>
    </dgm:pt>
    <dgm:pt modelId="{3BBD16CA-E8EB-432D-8840-EE5A429A5FA4}" type="parTrans" cxnId="{D3353BBE-CDD8-4472-8A95-CA0C29D9ADFC}">
      <dgm:prSet/>
      <dgm:spPr/>
      <dgm:t>
        <a:bodyPr/>
        <a:lstStyle/>
        <a:p>
          <a:endParaRPr lang="fr-FR"/>
        </a:p>
      </dgm:t>
    </dgm:pt>
    <dgm:pt modelId="{C099BB03-BBBB-49FF-85DE-43F18471AC62}" type="sibTrans" cxnId="{D3353BBE-CDD8-4472-8A95-CA0C29D9ADFC}">
      <dgm:prSet/>
      <dgm:spPr/>
      <dgm:t>
        <a:bodyPr/>
        <a:lstStyle/>
        <a:p>
          <a:endParaRPr lang="fr-FR"/>
        </a:p>
      </dgm:t>
    </dgm:pt>
    <dgm:pt modelId="{5A6E45C3-69C9-40D5-BAF7-7DFD3C22424F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Atomicity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transaction can either completely succeed or completely fail - in the case of failure</a:t>
          </a:r>
        </a:p>
      </dgm:t>
    </dgm:pt>
    <dgm:pt modelId="{81C3C515-B07F-4418-BCA4-F5BC21EEAE6D}" type="parTrans" cxnId="{9D343C6B-5909-453F-AFDB-08541B78A714}">
      <dgm:prSet/>
      <dgm:spPr/>
      <dgm:t>
        <a:bodyPr/>
        <a:lstStyle/>
        <a:p>
          <a:endParaRPr lang="fr-FR"/>
        </a:p>
      </dgm:t>
    </dgm:pt>
    <dgm:pt modelId="{DAEAC8DD-E587-44DA-9798-24E343718EE7}" type="sibTrans" cxnId="{9D343C6B-5909-453F-AFDB-08541B78A714}">
      <dgm:prSet/>
      <dgm:spPr/>
      <dgm:t>
        <a:bodyPr/>
        <a:lstStyle/>
        <a:p>
          <a:endParaRPr lang="fr-FR"/>
        </a:p>
      </dgm:t>
    </dgm:pt>
    <dgm:pt modelId="{D65303B0-3B73-494B-98A4-D7129BD817B0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Consistency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database, between transactions, can only exist in a valid state</a:t>
          </a:r>
        </a:p>
      </dgm:t>
    </dgm:pt>
    <dgm:pt modelId="{76768F11-1029-4A61-8FCF-82CF75ACB5F9}" type="parTrans" cxnId="{DD51C60F-392D-4B11-BC23-DCEE158BC069}">
      <dgm:prSet/>
      <dgm:spPr/>
      <dgm:t>
        <a:bodyPr/>
        <a:lstStyle/>
        <a:p>
          <a:endParaRPr lang="fr-FR"/>
        </a:p>
      </dgm:t>
    </dgm:pt>
    <dgm:pt modelId="{7AE424BB-DF86-4B72-8E85-961C82A9B58B}" type="sibTrans" cxnId="{DD51C60F-392D-4B11-BC23-DCEE158BC069}">
      <dgm:prSet/>
      <dgm:spPr/>
      <dgm:t>
        <a:bodyPr/>
        <a:lstStyle/>
        <a:p>
          <a:endParaRPr lang="fr-FR"/>
        </a:p>
      </dgm:t>
    </dgm:pt>
    <dgm:pt modelId="{97F7B9B5-08D6-4999-9034-AD1CBB384F9F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Isolation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concurrency control, ensures that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data is not corrupted by illegal or concurrent transactions </a:t>
          </a:r>
        </a:p>
      </dgm:t>
    </dgm:pt>
    <dgm:pt modelId="{49584A8A-3700-4D7D-B2C3-72A410D3D776}" type="parTrans" cxnId="{EC2C9F33-380F-4479-9A6B-EC09111C27DA}">
      <dgm:prSet/>
      <dgm:spPr/>
      <dgm:t>
        <a:bodyPr/>
        <a:lstStyle/>
        <a:p>
          <a:endParaRPr lang="fr-FR"/>
        </a:p>
      </dgm:t>
    </dgm:pt>
    <dgm:pt modelId="{34E28AC4-6B97-4C1E-AA02-FE736A4FFFB7}" type="sibTrans" cxnId="{EC2C9F33-380F-4479-9A6B-EC09111C27DA}">
      <dgm:prSet/>
      <dgm:spPr/>
      <dgm:t>
        <a:bodyPr/>
        <a:lstStyle/>
        <a:p>
          <a:endParaRPr lang="fr-FR"/>
        </a:p>
      </dgm:t>
    </dgm:pt>
    <dgm:pt modelId="{F93F327C-3B1B-4993-9F34-7A467B4B2E11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Durability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transaction committed whatever (completed transactions are recorded)</a:t>
          </a:r>
        </a:p>
      </dgm:t>
    </dgm:pt>
    <dgm:pt modelId="{ADE87E94-D82E-48EF-A2E5-DAFBFB5CD3BF}" type="parTrans" cxnId="{D1E2A035-6EA3-4C3D-B2F3-5B5D357BAEFC}">
      <dgm:prSet/>
      <dgm:spPr/>
      <dgm:t>
        <a:bodyPr/>
        <a:lstStyle/>
        <a:p>
          <a:endParaRPr lang="fr-FR"/>
        </a:p>
      </dgm:t>
    </dgm:pt>
    <dgm:pt modelId="{AA8D3DD8-AD5C-4E49-90F3-A92275760FF1}" type="sibTrans" cxnId="{D1E2A035-6EA3-4C3D-B2F3-5B5D357BAEFC}">
      <dgm:prSet/>
      <dgm:spPr/>
      <dgm:t>
        <a:bodyPr/>
        <a:lstStyle/>
        <a:p>
          <a:endParaRPr lang="fr-FR"/>
        </a:p>
      </dgm:t>
    </dgm:pt>
    <dgm:pt modelId="{87D62E58-BE3E-4D3C-B22D-F7BC18790389}">
      <dgm:prSet custT="1"/>
      <dgm:spPr/>
      <dgm:t>
        <a:bodyPr/>
        <a:lstStyle/>
        <a:p>
          <a:r>
            <a:rPr lang="en-US" sz="1400" b="1" i="0" kern="1200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+mn-ea"/>
              <a:cs typeface="+mn-cs"/>
            </a:rPr>
            <a:t>Single machines , data warehouses ,web services</a:t>
          </a:r>
        </a:p>
      </dgm:t>
    </dgm:pt>
    <dgm:pt modelId="{292CA048-B550-481A-BDD2-10072FAF8E01}" type="parTrans" cxnId="{CAAD5593-D1AB-49AA-BABB-13089CE6493B}">
      <dgm:prSet/>
      <dgm:spPr/>
      <dgm:t>
        <a:bodyPr/>
        <a:lstStyle/>
        <a:p>
          <a:endParaRPr lang="fr-FR"/>
        </a:p>
      </dgm:t>
    </dgm:pt>
    <dgm:pt modelId="{4B42B9FB-48BE-42D5-94A8-8DB9F433961F}" type="sibTrans" cxnId="{CAAD5593-D1AB-49AA-BABB-13089CE6493B}">
      <dgm:prSet/>
      <dgm:spPr/>
      <dgm:t>
        <a:bodyPr/>
        <a:lstStyle/>
        <a:p>
          <a:endParaRPr lang="fr-FR"/>
        </a:p>
      </dgm:t>
    </dgm:pt>
    <dgm:pt modelId="{334290DB-8FB4-4921-AE3B-B3C0BB7EFC1A}">
      <dgm:prSet phldrT="[Texte]"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-apple-system"/>
            </a:rPr>
            <a:t>An advanced, enterprise-class, and open-source relational database system. PostgreSQL supports both </a:t>
          </a:r>
          <a:r>
            <a:rPr lang="en-US" b="1" dirty="0">
              <a:solidFill>
                <a:schemeClr val="tx1"/>
              </a:solidFill>
              <a:latin typeface="-apple-system"/>
            </a:rPr>
            <a:t>SQL (relational) and JSON (non-relational) querying</a:t>
          </a:r>
          <a:r>
            <a:rPr lang="en-US" b="0" dirty="0">
              <a:solidFill>
                <a:schemeClr val="tx1"/>
              </a:solidFill>
              <a:latin typeface="-apple-system"/>
            </a:rPr>
            <a:t>. It’s developed by </a:t>
          </a:r>
          <a:r>
            <a:rPr lang="fr-FR" b="0" dirty="0">
              <a:solidFill>
                <a:schemeClr val="tx1"/>
              </a:solidFill>
              <a:latin typeface="-apple-system"/>
            </a:rPr>
            <a:t>PostgreSQL Global </a:t>
          </a:r>
          <a:r>
            <a:rPr lang="fr-FR" b="0" dirty="0" err="1">
              <a:solidFill>
                <a:schemeClr val="tx1"/>
              </a:solidFill>
              <a:latin typeface="-apple-system"/>
            </a:rPr>
            <a:t>Development</a:t>
          </a:r>
          <a:r>
            <a:rPr lang="fr-FR" b="0" dirty="0">
              <a:solidFill>
                <a:schemeClr val="tx1"/>
              </a:solidFill>
              <a:latin typeface="-apple-system"/>
            </a:rPr>
            <a:t> Group</a:t>
          </a:r>
          <a:endParaRPr lang="fr-FR" b="0" dirty="0">
            <a:solidFill>
              <a:schemeClr val="tx1"/>
            </a:solidFill>
          </a:endParaRPr>
        </a:p>
      </dgm:t>
    </dgm:pt>
    <dgm:pt modelId="{D0E318B7-CFD2-43F6-A55C-ADD3509E8AED}" type="parTrans" cxnId="{73B11D3C-9F25-42F0-B3F6-EF8CBA898EA0}">
      <dgm:prSet/>
      <dgm:spPr/>
      <dgm:t>
        <a:bodyPr/>
        <a:lstStyle/>
        <a:p>
          <a:endParaRPr lang="fr-FR"/>
        </a:p>
      </dgm:t>
    </dgm:pt>
    <dgm:pt modelId="{C33F506C-3BA5-4C59-AF1F-77444653EEC6}" type="sibTrans" cxnId="{73B11D3C-9F25-42F0-B3F6-EF8CBA898EA0}">
      <dgm:prSet/>
      <dgm:spPr/>
      <dgm:t>
        <a:bodyPr/>
        <a:lstStyle/>
        <a:p>
          <a:endParaRPr lang="fr-FR"/>
        </a:p>
      </dgm:t>
    </dgm:pt>
    <dgm:pt modelId="{C086C155-5985-4D44-836B-DFCBC6385962}" type="pres">
      <dgm:prSet presAssocID="{81EC0DEF-EEAF-47AE-BF4E-C4704B7E8418}" presName="linear" presStyleCnt="0">
        <dgm:presLayoutVars>
          <dgm:animLvl val="lvl"/>
          <dgm:resizeHandles val="exact"/>
        </dgm:presLayoutVars>
      </dgm:prSet>
      <dgm:spPr/>
    </dgm:pt>
    <dgm:pt modelId="{C3ECE1AD-E352-4892-9B61-88803A87B5EB}" type="pres">
      <dgm:prSet presAssocID="{79B73900-3C2D-4DCE-A07E-215B9B1B9C16}" presName="parentText" presStyleLbl="node1" presStyleIdx="0" presStyleCnt="3" custScaleY="106999">
        <dgm:presLayoutVars>
          <dgm:chMax val="0"/>
          <dgm:bulletEnabled val="1"/>
        </dgm:presLayoutVars>
      </dgm:prSet>
      <dgm:spPr/>
    </dgm:pt>
    <dgm:pt modelId="{26678E0E-EB08-4542-B6B3-403ABB375E88}" type="pres">
      <dgm:prSet presAssocID="{79B73900-3C2D-4DCE-A07E-215B9B1B9C16}" presName="childText" presStyleLbl="revTx" presStyleIdx="0" presStyleCnt="3">
        <dgm:presLayoutVars>
          <dgm:bulletEnabled val="1"/>
        </dgm:presLayoutVars>
      </dgm:prSet>
      <dgm:spPr/>
    </dgm:pt>
    <dgm:pt modelId="{A0C50F8B-7668-4AC7-BDDC-7722AFBC4791}" type="pres">
      <dgm:prSet presAssocID="{32E206AC-9228-4720-9578-55C57385B581}" presName="parentText" presStyleLbl="node1" presStyleIdx="1" presStyleCnt="3" custScaleY="95003">
        <dgm:presLayoutVars>
          <dgm:chMax val="0"/>
          <dgm:bulletEnabled val="1"/>
        </dgm:presLayoutVars>
      </dgm:prSet>
      <dgm:spPr/>
    </dgm:pt>
    <dgm:pt modelId="{9201C5DE-CF36-4659-B3A1-B8C0BB3B7C4F}" type="pres">
      <dgm:prSet presAssocID="{32E206AC-9228-4720-9578-55C57385B581}" presName="childText" presStyleLbl="revTx" presStyleIdx="1" presStyleCnt="3">
        <dgm:presLayoutVars>
          <dgm:bulletEnabled val="1"/>
        </dgm:presLayoutVars>
      </dgm:prSet>
      <dgm:spPr/>
    </dgm:pt>
    <dgm:pt modelId="{3D7FEA51-93AB-4B97-B381-9ADC8EB690D7}" type="pres">
      <dgm:prSet presAssocID="{1659CFB9-F0C1-47BE-9478-9AB8F44B0232}" presName="parentText" presStyleLbl="node1" presStyleIdx="2" presStyleCnt="3" custScaleY="95003">
        <dgm:presLayoutVars>
          <dgm:chMax val="0"/>
          <dgm:bulletEnabled val="1"/>
        </dgm:presLayoutVars>
      </dgm:prSet>
      <dgm:spPr/>
    </dgm:pt>
    <dgm:pt modelId="{0BD60401-D15C-4C92-9B89-1AFFBB9ADBF6}" type="pres">
      <dgm:prSet presAssocID="{1659CFB9-F0C1-47BE-9478-9AB8F44B023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D51C60F-392D-4B11-BC23-DCEE158BC069}" srcId="{1659CFB9-F0C1-47BE-9478-9AB8F44B0232}" destId="{D65303B0-3B73-494B-98A4-D7129BD817B0}" srcOrd="1" destOrd="0" parTransId="{76768F11-1029-4A61-8FCF-82CF75ACB5F9}" sibTransId="{7AE424BB-DF86-4B72-8E85-961C82A9B58B}"/>
    <dgm:cxn modelId="{70134C27-C2E2-44A3-B295-76900D6F884B}" type="presOf" srcId="{1659CFB9-F0C1-47BE-9478-9AB8F44B0232}" destId="{3D7FEA51-93AB-4B97-B381-9ADC8EB690D7}" srcOrd="0" destOrd="0" presId="urn:microsoft.com/office/officeart/2005/8/layout/vList2"/>
    <dgm:cxn modelId="{9F6F482B-202C-4430-AFF5-37E6446261A8}" type="presOf" srcId="{334290DB-8FB4-4921-AE3B-B3C0BB7EFC1A}" destId="{26678E0E-EB08-4542-B6B3-403ABB375E88}" srcOrd="0" destOrd="0" presId="urn:microsoft.com/office/officeart/2005/8/layout/vList2"/>
    <dgm:cxn modelId="{EC2C9F33-380F-4479-9A6B-EC09111C27DA}" srcId="{1659CFB9-F0C1-47BE-9478-9AB8F44B0232}" destId="{97F7B9B5-08D6-4999-9034-AD1CBB384F9F}" srcOrd="2" destOrd="0" parTransId="{49584A8A-3700-4D7D-B2C3-72A410D3D776}" sibTransId="{34E28AC4-6B97-4C1E-AA02-FE736A4FFFB7}"/>
    <dgm:cxn modelId="{D1E2A035-6EA3-4C3D-B2F3-5B5D357BAEFC}" srcId="{1659CFB9-F0C1-47BE-9478-9AB8F44B0232}" destId="{F93F327C-3B1B-4993-9F34-7A467B4B2E11}" srcOrd="3" destOrd="0" parTransId="{ADE87E94-D82E-48EF-A2E5-DAFBFB5CD3BF}" sibTransId="{AA8D3DD8-AD5C-4E49-90F3-A92275760FF1}"/>
    <dgm:cxn modelId="{C776DA35-767E-4744-B89D-FE672FCB8FBA}" type="presOf" srcId="{D65303B0-3B73-494B-98A4-D7129BD817B0}" destId="{0BD60401-D15C-4C92-9B89-1AFFBB9ADBF6}" srcOrd="0" destOrd="1" presId="urn:microsoft.com/office/officeart/2005/8/layout/vList2"/>
    <dgm:cxn modelId="{73B11D3C-9F25-42F0-B3F6-EF8CBA898EA0}" srcId="{79B73900-3C2D-4DCE-A07E-215B9B1B9C16}" destId="{334290DB-8FB4-4921-AE3B-B3C0BB7EFC1A}" srcOrd="0" destOrd="0" parTransId="{D0E318B7-CFD2-43F6-A55C-ADD3509E8AED}" sibTransId="{C33F506C-3BA5-4C59-AF1F-77444653EEC6}"/>
    <dgm:cxn modelId="{B20B6263-763D-46A6-A75C-447DCD007538}" type="presOf" srcId="{5A6E45C3-69C9-40D5-BAF7-7DFD3C22424F}" destId="{0BD60401-D15C-4C92-9B89-1AFFBB9ADBF6}" srcOrd="0" destOrd="0" presId="urn:microsoft.com/office/officeart/2005/8/layout/vList2"/>
    <dgm:cxn modelId="{9D343C6B-5909-453F-AFDB-08541B78A714}" srcId="{1659CFB9-F0C1-47BE-9478-9AB8F44B0232}" destId="{5A6E45C3-69C9-40D5-BAF7-7DFD3C22424F}" srcOrd="0" destOrd="0" parTransId="{81C3C515-B07F-4418-BCA4-F5BC21EEAE6D}" sibTransId="{DAEAC8DD-E587-44DA-9798-24E343718EE7}"/>
    <dgm:cxn modelId="{AB1A3450-821F-462A-9267-773047A271E0}" srcId="{81EC0DEF-EEAF-47AE-BF4E-C4704B7E8418}" destId="{79B73900-3C2D-4DCE-A07E-215B9B1B9C16}" srcOrd="0" destOrd="0" parTransId="{1828E935-A7EF-4878-9984-C93DAEA25CE9}" sibTransId="{02A1CA4B-1AA4-472C-B7DB-FDEFC946C730}"/>
    <dgm:cxn modelId="{CAAD5593-D1AB-49AA-BABB-13089CE6493B}" srcId="{32E206AC-9228-4720-9578-55C57385B581}" destId="{87D62E58-BE3E-4D3C-B22D-F7BC18790389}" srcOrd="0" destOrd="0" parTransId="{292CA048-B550-481A-BDD2-10072FAF8E01}" sibTransId="{4B42B9FB-48BE-42D5-94A8-8DB9F433961F}"/>
    <dgm:cxn modelId="{2DBBF29C-FD91-4C7E-8562-9DD182B9DEAF}" srcId="{81EC0DEF-EEAF-47AE-BF4E-C4704B7E8418}" destId="{32E206AC-9228-4720-9578-55C57385B581}" srcOrd="1" destOrd="0" parTransId="{C2BD9CDC-08C6-46C7-8623-22B4A2E8B21B}" sibTransId="{D8B30957-2FE5-407E-847C-A756B2DF5FF7}"/>
    <dgm:cxn modelId="{7428F9A7-181B-4F01-9450-114C54FB5722}" type="presOf" srcId="{81EC0DEF-EEAF-47AE-BF4E-C4704B7E8418}" destId="{C086C155-5985-4D44-836B-DFCBC6385962}" srcOrd="0" destOrd="0" presId="urn:microsoft.com/office/officeart/2005/8/layout/vList2"/>
    <dgm:cxn modelId="{D3353BBE-CDD8-4472-8A95-CA0C29D9ADFC}" srcId="{81EC0DEF-EEAF-47AE-BF4E-C4704B7E8418}" destId="{1659CFB9-F0C1-47BE-9478-9AB8F44B0232}" srcOrd="2" destOrd="0" parTransId="{3BBD16CA-E8EB-432D-8840-EE5A429A5FA4}" sibTransId="{C099BB03-BBBB-49FF-85DE-43F18471AC62}"/>
    <dgm:cxn modelId="{B4524EC2-6D70-4C1F-8BA9-63FFFADEDA88}" type="presOf" srcId="{87D62E58-BE3E-4D3C-B22D-F7BC18790389}" destId="{9201C5DE-CF36-4659-B3A1-B8C0BB3B7C4F}" srcOrd="0" destOrd="0" presId="urn:microsoft.com/office/officeart/2005/8/layout/vList2"/>
    <dgm:cxn modelId="{0476C9C2-30B5-4D52-B823-6CFD9662C849}" type="presOf" srcId="{97F7B9B5-08D6-4999-9034-AD1CBB384F9F}" destId="{0BD60401-D15C-4C92-9B89-1AFFBB9ADBF6}" srcOrd="0" destOrd="2" presId="urn:microsoft.com/office/officeart/2005/8/layout/vList2"/>
    <dgm:cxn modelId="{95843CC5-7A0A-4AAD-9BBA-5D992D7800AD}" type="presOf" srcId="{79B73900-3C2D-4DCE-A07E-215B9B1B9C16}" destId="{C3ECE1AD-E352-4892-9B61-88803A87B5EB}" srcOrd="0" destOrd="0" presId="urn:microsoft.com/office/officeart/2005/8/layout/vList2"/>
    <dgm:cxn modelId="{4812A8D3-87C4-4498-A3F1-8B9873EAD2DE}" type="presOf" srcId="{F93F327C-3B1B-4993-9F34-7A467B4B2E11}" destId="{0BD60401-D15C-4C92-9B89-1AFFBB9ADBF6}" srcOrd="0" destOrd="3" presId="urn:microsoft.com/office/officeart/2005/8/layout/vList2"/>
    <dgm:cxn modelId="{8C40C6F9-BC3F-45CC-A67F-DE9A69A5A3D8}" type="presOf" srcId="{32E206AC-9228-4720-9578-55C57385B581}" destId="{A0C50F8B-7668-4AC7-BDDC-7722AFBC4791}" srcOrd="0" destOrd="0" presId="urn:microsoft.com/office/officeart/2005/8/layout/vList2"/>
    <dgm:cxn modelId="{905BD894-0D0B-479C-AF86-862F906C5815}" type="presParOf" srcId="{C086C155-5985-4D44-836B-DFCBC6385962}" destId="{C3ECE1AD-E352-4892-9B61-88803A87B5EB}" srcOrd="0" destOrd="0" presId="urn:microsoft.com/office/officeart/2005/8/layout/vList2"/>
    <dgm:cxn modelId="{42310943-F47D-4C60-BA35-8823ABE98561}" type="presParOf" srcId="{C086C155-5985-4D44-836B-DFCBC6385962}" destId="{26678E0E-EB08-4542-B6B3-403ABB375E88}" srcOrd="1" destOrd="0" presId="urn:microsoft.com/office/officeart/2005/8/layout/vList2"/>
    <dgm:cxn modelId="{7D5C669D-3546-4431-8F44-4E75AC1C7E50}" type="presParOf" srcId="{C086C155-5985-4D44-836B-DFCBC6385962}" destId="{A0C50F8B-7668-4AC7-BDDC-7722AFBC4791}" srcOrd="2" destOrd="0" presId="urn:microsoft.com/office/officeart/2005/8/layout/vList2"/>
    <dgm:cxn modelId="{9AE7BAA3-79A7-4492-B6AF-9D6F866510D7}" type="presParOf" srcId="{C086C155-5985-4D44-836B-DFCBC6385962}" destId="{9201C5DE-CF36-4659-B3A1-B8C0BB3B7C4F}" srcOrd="3" destOrd="0" presId="urn:microsoft.com/office/officeart/2005/8/layout/vList2"/>
    <dgm:cxn modelId="{923B68EE-9243-4534-9ECA-9A74135AB965}" type="presParOf" srcId="{C086C155-5985-4D44-836B-DFCBC6385962}" destId="{3D7FEA51-93AB-4B97-B381-9ADC8EB690D7}" srcOrd="4" destOrd="0" presId="urn:microsoft.com/office/officeart/2005/8/layout/vList2"/>
    <dgm:cxn modelId="{294C1006-E138-4321-9041-F0B77B1D3308}" type="presParOf" srcId="{C086C155-5985-4D44-836B-DFCBC6385962}" destId="{0BD60401-D15C-4C92-9B89-1AFFBB9ADB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1D178-33ED-43C8-9B8E-06CEE851E5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3C89EE-1F8F-4C32-9EE0-1E475FB3EA87}">
      <dgm:prSet phldrT="[Texte]"/>
      <dgm:spPr/>
      <dgm:t>
        <a:bodyPr/>
        <a:lstStyle/>
        <a:p>
          <a:r>
            <a:rPr lang="en-US" b="0" i="0" dirty="0" err="1">
              <a:solidFill>
                <a:schemeClr val="bg1"/>
              </a:solidFill>
              <a:effectLst/>
              <a:latin typeface="Nunito" panose="020B0604020202020204" pitchFamily="2" charset="0"/>
            </a:rPr>
            <a:t>MySQLis</a:t>
          </a:r>
          <a:r>
            <a:rPr lang="en-US" b="0" i="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 a </a:t>
          </a:r>
          <a:r>
            <a:rPr lang="fr-FR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RDBMS</a:t>
          </a:r>
          <a:r>
            <a:rPr lang="fr-FR" b="1" i="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 </a:t>
          </a:r>
          <a:r>
            <a:rPr lang="fr-FR" b="1" i="0" dirty="0" err="1">
              <a:solidFill>
                <a:schemeClr val="bg1"/>
              </a:solidFill>
              <a:effectLst/>
              <a:latin typeface="Source Sans Pro" panose="020B0604020202020204" pitchFamily="34" charset="0"/>
            </a:rPr>
            <a:t>developed</a:t>
          </a:r>
          <a:r>
            <a:rPr lang="fr-FR" b="1" i="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 by Oracle </a:t>
          </a:r>
          <a:r>
            <a:rPr lang="en-US" b="0" i="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that helps store and manage data efficiently. Database generally stores data in a structured fashion</a:t>
          </a:r>
          <a:endParaRPr lang="fr-FR" dirty="0">
            <a:solidFill>
              <a:schemeClr val="bg1"/>
            </a:solidFill>
          </a:endParaRPr>
        </a:p>
      </dgm:t>
    </dgm:pt>
    <dgm:pt modelId="{EDDC62EF-BCC4-44EE-AEED-32AA11AE91A4}" type="parTrans" cxnId="{FD9C939C-3487-4765-89E1-5187F58DA247}">
      <dgm:prSet/>
      <dgm:spPr/>
      <dgm:t>
        <a:bodyPr/>
        <a:lstStyle/>
        <a:p>
          <a:endParaRPr lang="fr-FR"/>
        </a:p>
      </dgm:t>
    </dgm:pt>
    <dgm:pt modelId="{A457B245-A227-4242-B796-DD942B5FB027}" type="sibTrans" cxnId="{FD9C939C-3487-4765-89E1-5187F58DA247}">
      <dgm:prSet/>
      <dgm:spPr/>
      <dgm:t>
        <a:bodyPr/>
        <a:lstStyle/>
        <a:p>
          <a:endParaRPr lang="fr-FR"/>
        </a:p>
      </dgm:t>
    </dgm:pt>
    <dgm:pt modelId="{0397DBF7-3B6D-4B43-8FCE-6B3FA8F5D0DC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Source Sans Pro" panose="020B0503030403020204" pitchFamily="34" charset="0"/>
            </a:rPr>
            <a:t>R</a:t>
          </a:r>
          <a:r>
            <a:rPr lang="en-US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elationships between data elements all follow a strict logical structure</a:t>
          </a:r>
          <a:endParaRPr lang="fr-FR" b="1" dirty="0">
            <a:solidFill>
              <a:schemeClr val="bg1"/>
            </a:solidFill>
            <a:latin typeface="Source Sans Pro" panose="020B0503030403020204" pitchFamily="34" charset="0"/>
          </a:endParaRPr>
        </a:p>
      </dgm:t>
    </dgm:pt>
    <dgm:pt modelId="{D824AD73-CF1A-494C-96BB-3C80BB6A435C}" type="parTrans" cxnId="{195B39B4-28BF-40F8-825E-5E29BC1E2A3D}">
      <dgm:prSet/>
      <dgm:spPr/>
      <dgm:t>
        <a:bodyPr/>
        <a:lstStyle/>
        <a:p>
          <a:endParaRPr lang="fr-FR"/>
        </a:p>
      </dgm:t>
    </dgm:pt>
    <dgm:pt modelId="{E34B483D-FF98-4890-892A-8AF88AB3A5AB}" type="sibTrans" cxnId="{195B39B4-28BF-40F8-825E-5E29BC1E2A3D}">
      <dgm:prSet/>
      <dgm:spPr/>
      <dgm:t>
        <a:bodyPr/>
        <a:lstStyle/>
        <a:p>
          <a:endParaRPr lang="fr-FR"/>
        </a:p>
      </dgm:t>
    </dgm:pt>
    <dgm:pt modelId="{60275A50-CA56-4FE5-A4AD-8EC4327234CE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Characterized by :</a:t>
          </a:r>
        </a:p>
      </dgm:t>
    </dgm:pt>
    <dgm:pt modelId="{B27BDE83-B259-46ED-A98C-541999CCB46F}" type="parTrans" cxnId="{9C659530-81F6-40BB-8121-06310A092C90}">
      <dgm:prSet/>
      <dgm:spPr/>
      <dgm:t>
        <a:bodyPr/>
        <a:lstStyle/>
        <a:p>
          <a:endParaRPr lang="fr-FR"/>
        </a:p>
      </dgm:t>
    </dgm:pt>
    <dgm:pt modelId="{65A9C1BD-67AE-4EFB-B522-52765559DB87}" type="sibTrans" cxnId="{9C659530-81F6-40BB-8121-06310A092C90}">
      <dgm:prSet/>
      <dgm:spPr/>
      <dgm:t>
        <a:bodyPr/>
        <a:lstStyle/>
        <a:p>
          <a:endParaRPr lang="fr-FR"/>
        </a:p>
      </dgm:t>
    </dgm:pt>
    <dgm:pt modelId="{75309543-7F06-4053-96DD-251D3A7D8F02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Source Sans Pro" panose="020B0503030403020204" pitchFamily="34" charset="0"/>
            </a:rPr>
            <a:t>A</a:t>
          </a:r>
          <a:r>
            <a:rPr lang="en-US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ssociated with internet applications or web services,</a:t>
          </a:r>
        </a:p>
      </dgm:t>
    </dgm:pt>
    <dgm:pt modelId="{51CA1132-6BE6-4AD0-8E2B-37594094B8C7}" type="parTrans" cxnId="{02F3E8B3-1C48-41BB-9E22-63A3F6FA1B01}">
      <dgm:prSet/>
      <dgm:spPr/>
      <dgm:t>
        <a:bodyPr/>
        <a:lstStyle/>
        <a:p>
          <a:endParaRPr lang="fr-FR"/>
        </a:p>
      </dgm:t>
    </dgm:pt>
    <dgm:pt modelId="{5D0A3754-F31B-4597-B90A-A4F624F1DA8F}" type="sibTrans" cxnId="{02F3E8B3-1C48-41BB-9E22-63A3F6FA1B01}">
      <dgm:prSet/>
      <dgm:spPr/>
      <dgm:t>
        <a:bodyPr/>
        <a:lstStyle/>
        <a:p>
          <a:endParaRPr lang="fr-FR"/>
        </a:p>
      </dgm:t>
    </dgm:pt>
    <dgm:pt modelId="{AA14CEF0-3DDD-4672-9ABD-E2BAFC2B0C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Source Sans Pro" panose="020B0503030403020204" pitchFamily="34" charset="0"/>
            </a:rPr>
            <a:t>Apps using MySQL :</a:t>
          </a:r>
          <a:endParaRPr lang="fr-FR" dirty="0">
            <a:solidFill>
              <a:schemeClr val="bg1"/>
            </a:solidFill>
          </a:endParaRPr>
        </a:p>
      </dgm:t>
    </dgm:pt>
    <dgm:pt modelId="{28BF3DB7-948B-499B-AB0E-09BDF9F4C41A}" type="parTrans" cxnId="{5C94DD15-C8B4-45BB-8458-A54E5AA751B5}">
      <dgm:prSet/>
      <dgm:spPr/>
      <dgm:t>
        <a:bodyPr/>
        <a:lstStyle/>
        <a:p>
          <a:endParaRPr lang="fr-FR"/>
        </a:p>
      </dgm:t>
    </dgm:pt>
    <dgm:pt modelId="{D7F6B11A-9613-486B-919B-CF452E130D75}" type="sibTrans" cxnId="{5C94DD15-C8B4-45BB-8458-A54E5AA751B5}">
      <dgm:prSet/>
      <dgm:spPr/>
      <dgm:t>
        <a:bodyPr/>
        <a:lstStyle/>
        <a:p>
          <a:endParaRPr lang="fr-FR"/>
        </a:p>
      </dgm:t>
    </dgm:pt>
    <dgm:pt modelId="{51A56F6D-E8C9-4C67-A6B9-35993B0D416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compatibility with all these other systems and software , move data to and from a vast set of general storage systems,  stability, rich feature set, paired with ongoing development.</a:t>
          </a:r>
        </a:p>
      </dgm:t>
    </dgm:pt>
    <dgm:pt modelId="{1A7EA382-7759-48C6-B4D3-DB5D22A6B279}" type="parTrans" cxnId="{8702B31B-34F3-48B4-953F-2706FABE0909}">
      <dgm:prSet/>
      <dgm:spPr/>
      <dgm:t>
        <a:bodyPr/>
        <a:lstStyle/>
        <a:p>
          <a:endParaRPr lang="fr-FR"/>
        </a:p>
      </dgm:t>
    </dgm:pt>
    <dgm:pt modelId="{452F5E3B-38D0-4B50-9B7D-AB9985B5F92C}" type="sibTrans" cxnId="{8702B31B-34F3-48B4-953F-2706FABE0909}">
      <dgm:prSet/>
      <dgm:spPr/>
      <dgm:t>
        <a:bodyPr/>
        <a:lstStyle/>
        <a:p>
          <a:endParaRPr lang="fr-FR"/>
        </a:p>
      </dgm:t>
    </dgm:pt>
    <dgm:pt modelId="{95A60798-0177-44E7-B40D-E2FAA5F5F0ED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Facebook, Flickr, Twitter, Wikipedia, and YouTube</a:t>
          </a:r>
          <a:endParaRPr lang="fr-FR" dirty="0">
            <a:solidFill>
              <a:schemeClr val="tx1"/>
            </a:solidFill>
          </a:endParaRPr>
        </a:p>
      </dgm:t>
    </dgm:pt>
    <dgm:pt modelId="{BB72A389-9AC7-4F4B-B1A5-D3590A80CBF2}" type="parTrans" cxnId="{36570782-6786-4A93-A6CF-0A6C56A4BC77}">
      <dgm:prSet/>
      <dgm:spPr/>
      <dgm:t>
        <a:bodyPr/>
        <a:lstStyle/>
        <a:p>
          <a:endParaRPr lang="fr-FR"/>
        </a:p>
      </dgm:t>
    </dgm:pt>
    <dgm:pt modelId="{711EF647-1C38-4E59-9C84-5F1E3F5EB172}" type="sibTrans" cxnId="{36570782-6786-4A93-A6CF-0A6C56A4BC77}">
      <dgm:prSet/>
      <dgm:spPr/>
      <dgm:t>
        <a:bodyPr/>
        <a:lstStyle/>
        <a:p>
          <a:endParaRPr lang="fr-FR"/>
        </a:p>
      </dgm:t>
    </dgm:pt>
    <dgm:pt modelId="{9ADE12FC-D55F-4FBB-B6EA-0FA928FBFB76}" type="pres">
      <dgm:prSet presAssocID="{5931D178-33ED-43C8-9B8E-06CEE851E54B}" presName="linear" presStyleCnt="0">
        <dgm:presLayoutVars>
          <dgm:animLvl val="lvl"/>
          <dgm:resizeHandles val="exact"/>
        </dgm:presLayoutVars>
      </dgm:prSet>
      <dgm:spPr/>
    </dgm:pt>
    <dgm:pt modelId="{B79792D9-5491-4928-B15F-3FEBBF4FC421}" type="pres">
      <dgm:prSet presAssocID="{FA3C89EE-1F8F-4C32-9EE0-1E475FB3EA87}" presName="parentText" presStyleLbl="node1" presStyleIdx="0" presStyleCnt="5" custScaleY="91685">
        <dgm:presLayoutVars>
          <dgm:chMax val="0"/>
          <dgm:bulletEnabled val="1"/>
        </dgm:presLayoutVars>
      </dgm:prSet>
      <dgm:spPr/>
    </dgm:pt>
    <dgm:pt modelId="{CAC80024-28B6-408D-8AC9-E573FB96E7AC}" type="pres">
      <dgm:prSet presAssocID="{A457B245-A227-4242-B796-DD942B5FB027}" presName="spacer" presStyleCnt="0"/>
      <dgm:spPr/>
    </dgm:pt>
    <dgm:pt modelId="{7E84FE02-01D5-4279-B70A-A48D5D0740E6}" type="pres">
      <dgm:prSet presAssocID="{0397DBF7-3B6D-4B43-8FCE-6B3FA8F5D0DC}" presName="parentText" presStyleLbl="node1" presStyleIdx="1" presStyleCnt="5" custScaleY="86486">
        <dgm:presLayoutVars>
          <dgm:chMax val="0"/>
          <dgm:bulletEnabled val="1"/>
        </dgm:presLayoutVars>
      </dgm:prSet>
      <dgm:spPr/>
    </dgm:pt>
    <dgm:pt modelId="{9C4BD8C5-1FC4-40C1-9179-0C0DE1B83FF9}" type="pres">
      <dgm:prSet presAssocID="{E34B483D-FF98-4890-892A-8AF88AB3A5AB}" presName="spacer" presStyleCnt="0"/>
      <dgm:spPr/>
    </dgm:pt>
    <dgm:pt modelId="{3050084F-0303-4EE1-AB48-63551312E19E}" type="pres">
      <dgm:prSet presAssocID="{60275A50-CA56-4FE5-A4AD-8EC4327234CE}" presName="parentText" presStyleLbl="node1" presStyleIdx="2" presStyleCnt="5" custScaleY="64141">
        <dgm:presLayoutVars>
          <dgm:chMax val="0"/>
          <dgm:bulletEnabled val="1"/>
        </dgm:presLayoutVars>
      </dgm:prSet>
      <dgm:spPr/>
    </dgm:pt>
    <dgm:pt modelId="{B766D667-C3D4-4D25-B793-9CAAD02A4C34}" type="pres">
      <dgm:prSet presAssocID="{60275A50-CA56-4FE5-A4AD-8EC4327234CE}" presName="childText" presStyleLbl="revTx" presStyleIdx="0" presStyleCnt="2">
        <dgm:presLayoutVars>
          <dgm:bulletEnabled val="1"/>
        </dgm:presLayoutVars>
      </dgm:prSet>
      <dgm:spPr/>
    </dgm:pt>
    <dgm:pt modelId="{30287EDB-0A89-4612-9D71-57EE569D5D94}" type="pres">
      <dgm:prSet presAssocID="{75309543-7F06-4053-96DD-251D3A7D8F02}" presName="parentText" presStyleLbl="node1" presStyleIdx="3" presStyleCnt="5" custScaleY="64806">
        <dgm:presLayoutVars>
          <dgm:chMax val="0"/>
          <dgm:bulletEnabled val="1"/>
        </dgm:presLayoutVars>
      </dgm:prSet>
      <dgm:spPr/>
    </dgm:pt>
    <dgm:pt modelId="{4509776F-3922-43E6-8E2B-4E0E00246B47}" type="pres">
      <dgm:prSet presAssocID="{5D0A3754-F31B-4597-B90A-A4F624F1DA8F}" presName="spacer" presStyleCnt="0"/>
      <dgm:spPr/>
    </dgm:pt>
    <dgm:pt modelId="{F0C976DE-7FC5-4267-A10C-ACB80F9A2AF7}" type="pres">
      <dgm:prSet presAssocID="{AA14CEF0-3DDD-4672-9ABD-E2BAFC2B0CF3}" presName="parentText" presStyleLbl="node1" presStyleIdx="4" presStyleCnt="5" custScaleY="66806">
        <dgm:presLayoutVars>
          <dgm:chMax val="0"/>
          <dgm:bulletEnabled val="1"/>
        </dgm:presLayoutVars>
      </dgm:prSet>
      <dgm:spPr/>
    </dgm:pt>
    <dgm:pt modelId="{DD19ACBD-9C84-4371-B0F1-2FD7B2B0B9A9}" type="pres">
      <dgm:prSet presAssocID="{AA14CEF0-3DDD-4672-9ABD-E2BAFC2B0C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C94DD15-C8B4-45BB-8458-A54E5AA751B5}" srcId="{5931D178-33ED-43C8-9B8E-06CEE851E54B}" destId="{AA14CEF0-3DDD-4672-9ABD-E2BAFC2B0CF3}" srcOrd="4" destOrd="0" parTransId="{28BF3DB7-948B-499B-AB0E-09BDF9F4C41A}" sibTransId="{D7F6B11A-9613-486B-919B-CF452E130D75}"/>
    <dgm:cxn modelId="{8702B31B-34F3-48B4-953F-2706FABE0909}" srcId="{60275A50-CA56-4FE5-A4AD-8EC4327234CE}" destId="{51A56F6D-E8C9-4C67-A6B9-35993B0D4161}" srcOrd="0" destOrd="0" parTransId="{1A7EA382-7759-48C6-B4D3-DB5D22A6B279}" sibTransId="{452F5E3B-38D0-4B50-9B7D-AB9985B5F92C}"/>
    <dgm:cxn modelId="{E0097620-2766-49BA-A2D6-C91673D3B37D}" type="presOf" srcId="{51A56F6D-E8C9-4C67-A6B9-35993B0D4161}" destId="{B766D667-C3D4-4D25-B793-9CAAD02A4C34}" srcOrd="0" destOrd="0" presId="urn:microsoft.com/office/officeart/2005/8/layout/vList2"/>
    <dgm:cxn modelId="{9C659530-81F6-40BB-8121-06310A092C90}" srcId="{5931D178-33ED-43C8-9B8E-06CEE851E54B}" destId="{60275A50-CA56-4FE5-A4AD-8EC4327234CE}" srcOrd="2" destOrd="0" parTransId="{B27BDE83-B259-46ED-A98C-541999CCB46F}" sibTransId="{65A9C1BD-67AE-4EFB-B522-52765559DB87}"/>
    <dgm:cxn modelId="{FA95AF38-BDD4-420D-A3E0-5D638DA5E5AB}" type="presOf" srcId="{5931D178-33ED-43C8-9B8E-06CEE851E54B}" destId="{9ADE12FC-D55F-4FBB-B6EA-0FA928FBFB76}" srcOrd="0" destOrd="0" presId="urn:microsoft.com/office/officeart/2005/8/layout/vList2"/>
    <dgm:cxn modelId="{055CAC39-2D6D-4085-9069-3824C3B3FB70}" type="presOf" srcId="{AA14CEF0-3DDD-4672-9ABD-E2BAFC2B0CF3}" destId="{F0C976DE-7FC5-4267-A10C-ACB80F9A2AF7}" srcOrd="0" destOrd="0" presId="urn:microsoft.com/office/officeart/2005/8/layout/vList2"/>
    <dgm:cxn modelId="{8017606F-0213-4D8F-BB85-3A1DB578D956}" type="presOf" srcId="{0397DBF7-3B6D-4B43-8FCE-6B3FA8F5D0DC}" destId="{7E84FE02-01D5-4279-B70A-A48D5D0740E6}" srcOrd="0" destOrd="0" presId="urn:microsoft.com/office/officeart/2005/8/layout/vList2"/>
    <dgm:cxn modelId="{36570782-6786-4A93-A6CF-0A6C56A4BC77}" srcId="{AA14CEF0-3DDD-4672-9ABD-E2BAFC2B0CF3}" destId="{95A60798-0177-44E7-B40D-E2FAA5F5F0ED}" srcOrd="0" destOrd="0" parTransId="{BB72A389-9AC7-4F4B-B1A5-D3590A80CBF2}" sibTransId="{711EF647-1C38-4E59-9C84-5F1E3F5EB172}"/>
    <dgm:cxn modelId="{CAFCFA82-8029-4A8C-BC45-0B30EE3601C7}" type="presOf" srcId="{95A60798-0177-44E7-B40D-E2FAA5F5F0ED}" destId="{DD19ACBD-9C84-4371-B0F1-2FD7B2B0B9A9}" srcOrd="0" destOrd="0" presId="urn:microsoft.com/office/officeart/2005/8/layout/vList2"/>
    <dgm:cxn modelId="{1EFBC397-1D71-4CF0-BA5F-04480A8DAB93}" type="presOf" srcId="{FA3C89EE-1F8F-4C32-9EE0-1E475FB3EA87}" destId="{B79792D9-5491-4928-B15F-3FEBBF4FC421}" srcOrd="0" destOrd="0" presId="urn:microsoft.com/office/officeart/2005/8/layout/vList2"/>
    <dgm:cxn modelId="{FD9C939C-3487-4765-89E1-5187F58DA247}" srcId="{5931D178-33ED-43C8-9B8E-06CEE851E54B}" destId="{FA3C89EE-1F8F-4C32-9EE0-1E475FB3EA87}" srcOrd="0" destOrd="0" parTransId="{EDDC62EF-BCC4-44EE-AEED-32AA11AE91A4}" sibTransId="{A457B245-A227-4242-B796-DD942B5FB027}"/>
    <dgm:cxn modelId="{61AFC9AC-2520-4AE0-A50A-44757753BDFB}" type="presOf" srcId="{60275A50-CA56-4FE5-A4AD-8EC4327234CE}" destId="{3050084F-0303-4EE1-AB48-63551312E19E}" srcOrd="0" destOrd="0" presId="urn:microsoft.com/office/officeart/2005/8/layout/vList2"/>
    <dgm:cxn modelId="{02F3E8B3-1C48-41BB-9E22-63A3F6FA1B01}" srcId="{5931D178-33ED-43C8-9B8E-06CEE851E54B}" destId="{75309543-7F06-4053-96DD-251D3A7D8F02}" srcOrd="3" destOrd="0" parTransId="{51CA1132-6BE6-4AD0-8E2B-37594094B8C7}" sibTransId="{5D0A3754-F31B-4597-B90A-A4F624F1DA8F}"/>
    <dgm:cxn modelId="{195B39B4-28BF-40F8-825E-5E29BC1E2A3D}" srcId="{5931D178-33ED-43C8-9B8E-06CEE851E54B}" destId="{0397DBF7-3B6D-4B43-8FCE-6B3FA8F5D0DC}" srcOrd="1" destOrd="0" parTransId="{D824AD73-CF1A-494C-96BB-3C80BB6A435C}" sibTransId="{E34B483D-FF98-4890-892A-8AF88AB3A5AB}"/>
    <dgm:cxn modelId="{6E0074C1-7EE9-44C9-B146-CB183BC4321D}" type="presOf" srcId="{75309543-7F06-4053-96DD-251D3A7D8F02}" destId="{30287EDB-0A89-4612-9D71-57EE569D5D94}" srcOrd="0" destOrd="0" presId="urn:microsoft.com/office/officeart/2005/8/layout/vList2"/>
    <dgm:cxn modelId="{348D628C-E464-419A-80AB-EEDDF6EA8711}" type="presParOf" srcId="{9ADE12FC-D55F-4FBB-B6EA-0FA928FBFB76}" destId="{B79792D9-5491-4928-B15F-3FEBBF4FC421}" srcOrd="0" destOrd="0" presId="urn:microsoft.com/office/officeart/2005/8/layout/vList2"/>
    <dgm:cxn modelId="{679E873D-7878-46CE-A87E-839A82C39C8D}" type="presParOf" srcId="{9ADE12FC-D55F-4FBB-B6EA-0FA928FBFB76}" destId="{CAC80024-28B6-408D-8AC9-E573FB96E7AC}" srcOrd="1" destOrd="0" presId="urn:microsoft.com/office/officeart/2005/8/layout/vList2"/>
    <dgm:cxn modelId="{0E2C18B2-BBEE-4BEA-8040-7E9BCD65AE62}" type="presParOf" srcId="{9ADE12FC-D55F-4FBB-B6EA-0FA928FBFB76}" destId="{7E84FE02-01D5-4279-B70A-A48D5D0740E6}" srcOrd="2" destOrd="0" presId="urn:microsoft.com/office/officeart/2005/8/layout/vList2"/>
    <dgm:cxn modelId="{43EECA37-2DC0-4E78-811B-1ED55A420B58}" type="presParOf" srcId="{9ADE12FC-D55F-4FBB-B6EA-0FA928FBFB76}" destId="{9C4BD8C5-1FC4-40C1-9179-0C0DE1B83FF9}" srcOrd="3" destOrd="0" presId="urn:microsoft.com/office/officeart/2005/8/layout/vList2"/>
    <dgm:cxn modelId="{815A1C40-5957-441A-A682-B07FF4297656}" type="presParOf" srcId="{9ADE12FC-D55F-4FBB-B6EA-0FA928FBFB76}" destId="{3050084F-0303-4EE1-AB48-63551312E19E}" srcOrd="4" destOrd="0" presId="urn:microsoft.com/office/officeart/2005/8/layout/vList2"/>
    <dgm:cxn modelId="{250D5123-F69D-4E2F-B60C-AABA2DF4436E}" type="presParOf" srcId="{9ADE12FC-D55F-4FBB-B6EA-0FA928FBFB76}" destId="{B766D667-C3D4-4D25-B793-9CAAD02A4C34}" srcOrd="5" destOrd="0" presId="urn:microsoft.com/office/officeart/2005/8/layout/vList2"/>
    <dgm:cxn modelId="{6B5FFD94-6C66-4A05-A22F-6B8DCE85EF57}" type="presParOf" srcId="{9ADE12FC-D55F-4FBB-B6EA-0FA928FBFB76}" destId="{30287EDB-0A89-4612-9D71-57EE569D5D94}" srcOrd="6" destOrd="0" presId="urn:microsoft.com/office/officeart/2005/8/layout/vList2"/>
    <dgm:cxn modelId="{1EC9F3DE-B897-46C1-A39F-4743BC7CB6C1}" type="presParOf" srcId="{9ADE12FC-D55F-4FBB-B6EA-0FA928FBFB76}" destId="{4509776F-3922-43E6-8E2B-4E0E00246B47}" srcOrd="7" destOrd="0" presId="urn:microsoft.com/office/officeart/2005/8/layout/vList2"/>
    <dgm:cxn modelId="{3D0333BC-5E0D-43F9-B64B-C1DE7832EADC}" type="presParOf" srcId="{9ADE12FC-D55F-4FBB-B6EA-0FA928FBFB76}" destId="{F0C976DE-7FC5-4267-A10C-ACB80F9A2AF7}" srcOrd="8" destOrd="0" presId="urn:microsoft.com/office/officeart/2005/8/layout/vList2"/>
    <dgm:cxn modelId="{21FAE3AF-8670-451B-8D83-CDC732FE84EF}" type="presParOf" srcId="{9ADE12FC-D55F-4FBB-B6EA-0FA928FBFB76}" destId="{DD19ACBD-9C84-4371-B0F1-2FD7B2B0B9A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75B4D-D782-49F1-AE7A-75DE084C1593}">
      <dsp:nvSpPr>
        <dsp:cNvPr id="0" name=""/>
        <dsp:cNvSpPr/>
      </dsp:nvSpPr>
      <dsp:spPr>
        <a:xfrm>
          <a:off x="0" y="135840"/>
          <a:ext cx="10167937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Verdana" panose="020B0604030504040204" pitchFamily="34" charset="0"/>
            </a:rPr>
            <a:t>SQL Server is Microsoft's RDBMS that supports a wide variety of transaction processing, business intelligence and analytics applications in corporate IT environments.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60313" y="196153"/>
        <a:ext cx="10047311" cy="1114894"/>
      </dsp:txXfrm>
    </dsp:sp>
    <dsp:sp modelId="{4E059687-D74C-4F63-ABD4-1D45BE05C76C}">
      <dsp:nvSpPr>
        <dsp:cNvPr id="0" name=""/>
        <dsp:cNvSpPr/>
      </dsp:nvSpPr>
      <dsp:spPr>
        <a:xfrm>
          <a:off x="0" y="1434721"/>
          <a:ext cx="10167937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Verdana" panose="020B0604030504040204" pitchFamily="34" charset="0"/>
            </a:rPr>
            <a:t>SQL Server consists of two main components:</a:t>
          </a:r>
        </a:p>
      </dsp:txBody>
      <dsp:txXfrm>
        <a:off x="60313" y="1495034"/>
        <a:ext cx="10047311" cy="1114894"/>
      </dsp:txXfrm>
    </dsp:sp>
    <dsp:sp modelId="{DD41DCA2-1D33-4A85-AC3B-7EEC82E3409E}">
      <dsp:nvSpPr>
        <dsp:cNvPr id="0" name=""/>
        <dsp:cNvSpPr/>
      </dsp:nvSpPr>
      <dsp:spPr>
        <a:xfrm>
          <a:off x="0" y="2670241"/>
          <a:ext cx="10167937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>
              <a:solidFill>
                <a:srgbClr val="000000"/>
              </a:solidFill>
              <a:effectLst/>
              <a:latin typeface="-apple-system"/>
            </a:rPr>
            <a:t>Database Engine (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core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component ) </a:t>
          </a:r>
          <a:r>
            <a:rPr lang="en-US" sz="1700" b="0" i="0" kern="1200" dirty="0">
              <a:solidFill>
                <a:srgbClr val="000000"/>
              </a:solidFill>
              <a:effectLst/>
              <a:latin typeface="-apple-system"/>
            </a:rPr>
            <a:t>: T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he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query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processor 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that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en-US" sz="1700" b="0" i="0" kern="1200" dirty="0">
              <a:solidFill>
                <a:srgbClr val="000000"/>
              </a:solidFill>
              <a:effectLst/>
              <a:latin typeface="-apple-system"/>
            </a:rPr>
            <a:t>determines the best way to execute a query.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SQL</a:t>
          </a:r>
          <a:r>
            <a:rPr lang="fr-FR" sz="1700" kern="1200">
              <a:solidFill>
                <a:srgbClr val="000000"/>
              </a:solidFill>
              <a:latin typeface="-apple-system"/>
            </a:rPr>
            <a:t> </a:t>
          </a:r>
          <a:r>
            <a:rPr lang="fr-FR" sz="1700" b="0" i="0" kern="1200">
              <a:solidFill>
                <a:srgbClr val="000000"/>
              </a:solidFill>
              <a:effectLst/>
              <a:latin typeface="-apple-system"/>
            </a:rPr>
            <a:t>Operating System : </a:t>
          </a: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provides many operating system services</a:t>
          </a:r>
          <a:endParaRPr lang="en-US" sz="1700" b="0" i="0" kern="1200" dirty="0">
            <a:solidFill>
              <a:srgbClr val="000000"/>
            </a:solidFill>
            <a:effectLst/>
            <a:latin typeface="-apple-system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Examples : memory, I/O management</a:t>
          </a:r>
          <a:r>
            <a:rPr lang="fr-FR" sz="1700" b="0" i="0" kern="1200">
              <a:solidFill>
                <a:srgbClr val="000000"/>
              </a:solidFill>
              <a:effectLst/>
              <a:latin typeface="-apple-system"/>
            </a:rPr>
            <a:t> , </a:t>
          </a: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exception handling ,synchronization services</a:t>
          </a:r>
          <a:endParaRPr lang="en-US" sz="1700" b="0" i="0" kern="1200" dirty="0">
            <a:solidFill>
              <a:srgbClr val="000000"/>
            </a:solidFill>
            <a:effectLst/>
            <a:latin typeface="-apple-system"/>
          </a:endParaRPr>
        </a:p>
      </dsp:txBody>
      <dsp:txXfrm>
        <a:off x="0" y="2670241"/>
        <a:ext cx="10167937" cy="88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E1AD-E352-4892-9B61-88803A87B5EB}">
      <dsp:nvSpPr>
        <dsp:cNvPr id="0" name=""/>
        <dsp:cNvSpPr/>
      </dsp:nvSpPr>
      <dsp:spPr>
        <a:xfrm>
          <a:off x="0" y="282852"/>
          <a:ext cx="10167937" cy="578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-apple-system"/>
            </a:rPr>
            <a:t>PostgreSQL Definition :</a:t>
          </a:r>
          <a:endParaRPr lang="fr-FR" sz="2100" kern="1200" dirty="0">
            <a:solidFill>
              <a:schemeClr val="bg1"/>
            </a:solidFill>
          </a:endParaRPr>
        </a:p>
      </dsp:txBody>
      <dsp:txXfrm>
        <a:off x="28234" y="311086"/>
        <a:ext cx="10111469" cy="521904"/>
      </dsp:txXfrm>
    </dsp:sp>
    <dsp:sp modelId="{26678E0E-EB08-4542-B6B3-403ABB375E88}">
      <dsp:nvSpPr>
        <dsp:cNvPr id="0" name=""/>
        <dsp:cNvSpPr/>
      </dsp:nvSpPr>
      <dsp:spPr>
        <a:xfrm>
          <a:off x="0" y="861224"/>
          <a:ext cx="10167937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>
              <a:solidFill>
                <a:schemeClr val="tx1"/>
              </a:solidFill>
              <a:latin typeface="-apple-system"/>
            </a:rPr>
            <a:t>An advanced, enterprise-class, and open-source relational database system. PostgreSQL supports both </a:t>
          </a:r>
          <a:r>
            <a:rPr lang="en-US" sz="1600" b="1" kern="1200" dirty="0">
              <a:solidFill>
                <a:schemeClr val="tx1"/>
              </a:solidFill>
              <a:latin typeface="-apple-system"/>
            </a:rPr>
            <a:t>SQL (relational) and JSON (non-relational) querying</a:t>
          </a:r>
          <a:r>
            <a:rPr lang="en-US" sz="1600" b="0" kern="1200" dirty="0">
              <a:solidFill>
                <a:schemeClr val="tx1"/>
              </a:solidFill>
              <a:latin typeface="-apple-system"/>
            </a:rPr>
            <a:t>. It’s developed by </a:t>
          </a:r>
          <a:r>
            <a:rPr lang="fr-FR" sz="1600" b="0" kern="1200" dirty="0">
              <a:solidFill>
                <a:schemeClr val="tx1"/>
              </a:solidFill>
              <a:latin typeface="-apple-system"/>
            </a:rPr>
            <a:t>PostgreSQL Global </a:t>
          </a:r>
          <a:r>
            <a:rPr lang="fr-FR" sz="1600" b="0" kern="1200" dirty="0" err="1">
              <a:solidFill>
                <a:schemeClr val="tx1"/>
              </a:solidFill>
              <a:latin typeface="-apple-system"/>
            </a:rPr>
            <a:t>Development</a:t>
          </a:r>
          <a:r>
            <a:rPr lang="fr-FR" sz="1600" b="0" kern="1200" dirty="0">
              <a:solidFill>
                <a:schemeClr val="tx1"/>
              </a:solidFill>
              <a:latin typeface="-apple-system"/>
            </a:rPr>
            <a:t> Group</a:t>
          </a:r>
          <a:endParaRPr lang="fr-FR" sz="1600" b="0" kern="1200" dirty="0">
            <a:solidFill>
              <a:schemeClr val="tx1"/>
            </a:solidFill>
          </a:endParaRPr>
        </a:p>
      </dsp:txBody>
      <dsp:txXfrm>
        <a:off x="0" y="861224"/>
        <a:ext cx="10167937" cy="535095"/>
      </dsp:txXfrm>
    </dsp:sp>
    <dsp:sp modelId="{A0C50F8B-7668-4AC7-BDDC-7722AFBC4791}">
      <dsp:nvSpPr>
        <dsp:cNvPr id="0" name=""/>
        <dsp:cNvSpPr/>
      </dsp:nvSpPr>
      <dsp:spPr>
        <a:xfrm>
          <a:off x="0" y="1396319"/>
          <a:ext cx="10167937" cy="51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-apple-system"/>
            </a:rPr>
            <a:t>Use cases handled:</a:t>
          </a:r>
        </a:p>
      </dsp:txBody>
      <dsp:txXfrm>
        <a:off x="25068" y="1421387"/>
        <a:ext cx="10117801" cy="463393"/>
      </dsp:txXfrm>
    </dsp:sp>
    <dsp:sp modelId="{9201C5DE-CF36-4659-B3A1-B8C0BB3B7C4F}">
      <dsp:nvSpPr>
        <dsp:cNvPr id="0" name=""/>
        <dsp:cNvSpPr/>
      </dsp:nvSpPr>
      <dsp:spPr>
        <a:xfrm>
          <a:off x="0" y="1909848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+mn-ea"/>
              <a:cs typeface="+mn-cs"/>
            </a:rPr>
            <a:t>Single machines , data warehouses ,web services</a:t>
          </a:r>
        </a:p>
      </dsp:txBody>
      <dsp:txXfrm>
        <a:off x="0" y="1909848"/>
        <a:ext cx="10167937" cy="364320"/>
      </dsp:txXfrm>
    </dsp:sp>
    <dsp:sp modelId="{3D7FEA51-93AB-4B97-B381-9ADC8EB690D7}">
      <dsp:nvSpPr>
        <dsp:cNvPr id="0" name=""/>
        <dsp:cNvSpPr/>
      </dsp:nvSpPr>
      <dsp:spPr>
        <a:xfrm>
          <a:off x="0" y="2274168"/>
          <a:ext cx="10167937" cy="51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-apple-system"/>
            </a:rPr>
            <a:t>Main features :</a:t>
          </a:r>
        </a:p>
      </dsp:txBody>
      <dsp:txXfrm>
        <a:off x="25068" y="2299236"/>
        <a:ext cx="10117801" cy="463393"/>
      </dsp:txXfrm>
    </dsp:sp>
    <dsp:sp modelId="{0BD60401-D15C-4C92-9B89-1AFFBB9ADBF6}">
      <dsp:nvSpPr>
        <dsp:cNvPr id="0" name=""/>
        <dsp:cNvSpPr/>
      </dsp:nvSpPr>
      <dsp:spPr>
        <a:xfrm>
          <a:off x="0" y="2787697"/>
          <a:ext cx="10167937" cy="120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Atomicity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transaction can either completely succeed or completely fail - in the case of failure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Consistency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database, between transactions, can only exist in a valid state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Isolation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concurrency control, ensures that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data is not corrupted by illegal or concurrent transactions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Durability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transaction committed whatever (completed transactions are recorded)</a:t>
          </a:r>
        </a:p>
      </dsp:txBody>
      <dsp:txXfrm>
        <a:off x="0" y="2787697"/>
        <a:ext cx="10167937" cy="1206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792D9-5491-4928-B15F-3FEBBF4FC421}">
      <dsp:nvSpPr>
        <dsp:cNvPr id="0" name=""/>
        <dsp:cNvSpPr/>
      </dsp:nvSpPr>
      <dsp:spPr>
        <a:xfrm>
          <a:off x="0" y="8619"/>
          <a:ext cx="10167937" cy="692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>
              <a:solidFill>
                <a:schemeClr val="bg1"/>
              </a:solidFill>
              <a:effectLst/>
              <a:latin typeface="Nunito" panose="020B0604020202020204" pitchFamily="2" charset="0"/>
            </a:rPr>
            <a:t>MySQLis</a:t>
          </a:r>
          <a:r>
            <a:rPr lang="en-US" sz="1500" b="0" i="0" kern="120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 a </a:t>
          </a:r>
          <a:r>
            <a:rPr lang="fr-FR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RDBMS</a:t>
          </a:r>
          <a:r>
            <a:rPr lang="fr-FR" sz="1500" b="1" i="0" kern="120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 </a:t>
          </a:r>
          <a:r>
            <a:rPr lang="fr-FR" sz="1500" b="1" i="0" kern="1200" dirty="0" err="1">
              <a:solidFill>
                <a:schemeClr val="bg1"/>
              </a:solidFill>
              <a:effectLst/>
              <a:latin typeface="Source Sans Pro" panose="020B0604020202020204" pitchFamily="34" charset="0"/>
            </a:rPr>
            <a:t>developed</a:t>
          </a:r>
          <a:r>
            <a:rPr lang="fr-FR" sz="1500" b="1" i="0" kern="120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 by Oracle </a:t>
          </a:r>
          <a:r>
            <a:rPr lang="en-US" sz="1500" b="0" i="0" kern="120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that helps store and manage data efficiently. Database generally stores data in a structured fashion</a:t>
          </a:r>
          <a:endParaRPr lang="fr-FR" sz="1500" kern="1200" dirty="0">
            <a:solidFill>
              <a:schemeClr val="bg1"/>
            </a:solidFill>
          </a:endParaRPr>
        </a:p>
      </dsp:txBody>
      <dsp:txXfrm>
        <a:off x="33828" y="42447"/>
        <a:ext cx="10100281" cy="625317"/>
      </dsp:txXfrm>
    </dsp:sp>
    <dsp:sp modelId="{7E84FE02-01D5-4279-B70A-A48D5D0740E6}">
      <dsp:nvSpPr>
        <dsp:cNvPr id="0" name=""/>
        <dsp:cNvSpPr/>
      </dsp:nvSpPr>
      <dsp:spPr>
        <a:xfrm>
          <a:off x="0" y="750553"/>
          <a:ext cx="10167937" cy="65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Source Sans Pro" panose="020B0503030403020204" pitchFamily="34" charset="0"/>
            </a:rPr>
            <a:t>R</a:t>
          </a:r>
          <a:r>
            <a:rPr lang="en-US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elationships between data elements all follow a strict logical structure</a:t>
          </a:r>
          <a:endParaRPr lang="fr-FR" sz="1500" b="1" kern="1200" dirty="0">
            <a:solidFill>
              <a:schemeClr val="bg1"/>
            </a:solidFill>
            <a:latin typeface="Source Sans Pro" panose="020B0503030403020204" pitchFamily="34" charset="0"/>
          </a:endParaRPr>
        </a:p>
      </dsp:txBody>
      <dsp:txXfrm>
        <a:off x="31910" y="782463"/>
        <a:ext cx="10104117" cy="589858"/>
      </dsp:txXfrm>
    </dsp:sp>
    <dsp:sp modelId="{3050084F-0303-4EE1-AB48-63551312E19E}">
      <dsp:nvSpPr>
        <dsp:cNvPr id="0" name=""/>
        <dsp:cNvSpPr/>
      </dsp:nvSpPr>
      <dsp:spPr>
        <a:xfrm>
          <a:off x="0" y="1453191"/>
          <a:ext cx="10167937" cy="484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Characterized by :</a:t>
          </a:r>
        </a:p>
      </dsp:txBody>
      <dsp:txXfrm>
        <a:off x="23665" y="1476856"/>
        <a:ext cx="10120607" cy="437460"/>
      </dsp:txXfrm>
    </dsp:sp>
    <dsp:sp modelId="{B766D667-C3D4-4D25-B793-9CAAD02A4C34}">
      <dsp:nvSpPr>
        <dsp:cNvPr id="0" name=""/>
        <dsp:cNvSpPr/>
      </dsp:nvSpPr>
      <dsp:spPr>
        <a:xfrm>
          <a:off x="0" y="1937982"/>
          <a:ext cx="10167937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compatibility with all these other systems and software , move data to and from a vast set of general storage systems,  stability, rich feature set, paired with ongoing development.</a:t>
          </a:r>
        </a:p>
      </dsp:txBody>
      <dsp:txXfrm>
        <a:off x="0" y="1937982"/>
        <a:ext cx="10167937" cy="422280"/>
      </dsp:txXfrm>
    </dsp:sp>
    <dsp:sp modelId="{30287EDB-0A89-4612-9D71-57EE569D5D94}">
      <dsp:nvSpPr>
        <dsp:cNvPr id="0" name=""/>
        <dsp:cNvSpPr/>
      </dsp:nvSpPr>
      <dsp:spPr>
        <a:xfrm>
          <a:off x="0" y="2360262"/>
          <a:ext cx="10167937" cy="489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Source Sans Pro" panose="020B0503030403020204" pitchFamily="34" charset="0"/>
            </a:rPr>
            <a:t>A</a:t>
          </a:r>
          <a:r>
            <a:rPr lang="en-US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ssociated with internet applications or web services,</a:t>
          </a:r>
        </a:p>
      </dsp:txBody>
      <dsp:txXfrm>
        <a:off x="23911" y="2384173"/>
        <a:ext cx="10120115" cy="441994"/>
      </dsp:txXfrm>
    </dsp:sp>
    <dsp:sp modelId="{F0C976DE-7FC5-4267-A10C-ACB80F9A2AF7}">
      <dsp:nvSpPr>
        <dsp:cNvPr id="0" name=""/>
        <dsp:cNvSpPr/>
      </dsp:nvSpPr>
      <dsp:spPr>
        <a:xfrm>
          <a:off x="0" y="2899039"/>
          <a:ext cx="10167937" cy="504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Source Sans Pro" panose="020B0503030403020204" pitchFamily="34" charset="0"/>
            </a:rPr>
            <a:t>Apps using MySQL :</a:t>
          </a:r>
          <a:endParaRPr lang="fr-FR" sz="1500" kern="1200" dirty="0">
            <a:solidFill>
              <a:schemeClr val="bg1"/>
            </a:solidFill>
          </a:endParaRPr>
        </a:p>
      </dsp:txBody>
      <dsp:txXfrm>
        <a:off x="24649" y="2923688"/>
        <a:ext cx="10118639" cy="455635"/>
      </dsp:txXfrm>
    </dsp:sp>
    <dsp:sp modelId="{DD19ACBD-9C84-4371-B0F1-2FD7B2B0B9A9}">
      <dsp:nvSpPr>
        <dsp:cNvPr id="0" name=""/>
        <dsp:cNvSpPr/>
      </dsp:nvSpPr>
      <dsp:spPr>
        <a:xfrm>
          <a:off x="0" y="3403972"/>
          <a:ext cx="10167937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Facebook, Flickr, Twitter, Wikipedia, and YouTube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0" y="3403972"/>
        <a:ext cx="10167937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F5644-5782-4BEB-84E8-99E5557838A8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D9CBB-1901-4ABF-8D2A-E68CA9B40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3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847F510-6A05-490F-969F-73722C60781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5443-C4EE-4CD2-8742-9154F30DC05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AC7-258F-42E2-83E9-8BEA09B7D481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DB1B3BB-BAC0-440A-9C25-670139AE474E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C392-0338-41B5-B8B8-5E11773DE45F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2B6735A-0BB3-43E0-9374-B2A56B8FACDB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3E1474C-966A-444C-A4F0-BB1D9D333574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99B5-41A8-4D32-9412-C19055AD94A1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4DE8-2867-4922-9CB5-0CA125584F61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A3C9FEC-A673-429C-8D64-56B96CCE7A2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C9209B2-604E-4847-BE44-357A940B1DDE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9A34-1C64-461A-B254-E2925FE91E3B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101010 lignes de données vers l’infini">
            <a:extLst>
              <a:ext uri="{FF2B5EF4-FFF2-40B4-BE49-F238E27FC236}">
                <a16:creationId xmlns:a16="http://schemas.microsoft.com/office/drawing/2014/main" id="{055C1CAC-AF5C-60EC-EE21-DF5B44E01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7" r="907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F8C6FB-CBD6-58D6-7163-752C9CD8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3700" b="1" dirty="0" err="1">
                <a:latin typeface="Montserrat" panose="00000500000000000000" pitchFamily="2" charset="0"/>
              </a:rPr>
              <a:t>Relational</a:t>
            </a:r>
            <a:r>
              <a:rPr lang="fr-FR" sz="3700" b="1" dirty="0">
                <a:latin typeface="Montserrat" panose="00000500000000000000" pitchFamily="2" charset="0"/>
              </a:rPr>
              <a:t> RDBMS </a:t>
            </a:r>
            <a:br>
              <a:rPr lang="fr-FR" sz="3700" b="1" dirty="0">
                <a:latin typeface="Montserrat" panose="00000500000000000000" pitchFamily="2" charset="0"/>
              </a:rPr>
            </a:br>
            <a:r>
              <a:rPr lang="en-US" sz="3700" dirty="0">
                <a:latin typeface="Montserrat" panose="00000500000000000000" pitchFamily="2" charset="0"/>
              </a:rPr>
              <a:t>MySQL, PostgreSQL and SQL SERVER</a:t>
            </a:r>
            <a:endParaRPr lang="fr-FR" sz="37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E12B31-4547-81F4-2A50-D986F50CF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fr-FR" sz="2000" b="1" dirty="0"/>
              <a:t>Fatma Zahra Besdouri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9656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6E721-7578-DC14-8858-026349CB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SQL Server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264577-FA71-6C9E-D044-E5C3A6625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8844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CC201-B806-F4DC-64EA-85DDD2F5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3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3217A-6EEA-BEF4-C76D-5F31A66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PostgreSQL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1EE9901-5622-56A3-ACC0-83E31E53E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924798"/>
              </p:ext>
            </p:extLst>
          </p:nvPr>
        </p:nvGraphicFramePr>
        <p:xfrm>
          <a:off x="1115759" y="2113280"/>
          <a:ext cx="10167937" cy="427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E9C3F4-4864-7D00-1200-3FE2F4E1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6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E767C-A1D1-7FDA-24BD-E869C4E1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MySQL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F38B91F-3FFA-96C2-4EA1-5C4E914E0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8544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97E62-3B3B-11CC-4251-84C45BA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3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5CE62-C97B-EE6C-426A-0BC8C221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: </a:t>
            </a:r>
            <a:r>
              <a:rPr lang="fr-FR" sz="2400" dirty="0"/>
              <a:t>main keys 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1297D4C-F6D5-D0A2-CCC4-168BE45DF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38971"/>
              </p:ext>
            </p:extLst>
          </p:nvPr>
        </p:nvGraphicFramePr>
        <p:xfrm>
          <a:off x="1116013" y="2478088"/>
          <a:ext cx="10167936" cy="318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371782949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81979166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355835349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09139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4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6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39859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r>
                        <a:rPr lang="fr-FR" dirty="0" err="1"/>
                        <a:t>Scalability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Easy</a:t>
                      </a:r>
                      <a:r>
                        <a:rPr lang="fr-FR" dirty="0"/>
                        <a:t>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X </a:t>
                      </a:r>
                    </a:p>
                    <a:p>
                      <a:r>
                        <a:rPr lang="fr-FR" dirty="0" err="1"/>
                        <a:t>Only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windows</a:t>
                      </a:r>
                      <a:r>
                        <a:rPr lang="fr-FR" dirty="0"/>
                        <a:t>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Cloud platforms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9322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2CE46-E118-F42B-C032-F12C10BB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5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D488B2"/>
      </a:accent1>
      <a:accent2>
        <a:srgbClr val="CB6EC8"/>
      </a:accent2>
      <a:accent3>
        <a:srgbClr val="B788D4"/>
      </a:accent3>
      <a:accent4>
        <a:srgbClr val="806ECB"/>
      </a:accent4>
      <a:accent5>
        <a:srgbClr val="8899D4"/>
      </a:accent5>
      <a:accent6>
        <a:srgbClr val="6EA9CB"/>
      </a:accent6>
      <a:hlink>
        <a:srgbClr val="558D6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334</Words>
  <Application>Microsoft Office PowerPoint</Application>
  <PresentationFormat>Grand écran</PresentationFormat>
  <Paragraphs>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Avenir Next LT Pro</vt:lpstr>
      <vt:lpstr>Calibri</vt:lpstr>
      <vt:lpstr>Montserrat</vt:lpstr>
      <vt:lpstr>Nunito</vt:lpstr>
      <vt:lpstr>Source Sans Pro</vt:lpstr>
      <vt:lpstr>Verdana</vt:lpstr>
      <vt:lpstr>AccentBoxVTI</vt:lpstr>
      <vt:lpstr>Relational RDBMS  MySQL, PostgreSQL and SQL SERVER</vt:lpstr>
      <vt:lpstr>SQL Server</vt:lpstr>
      <vt:lpstr>PostgreSQL</vt:lpstr>
      <vt:lpstr>MySQL</vt:lpstr>
      <vt:lpstr>Comparaison : main keys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relational RDBMS</dc:title>
  <dc:creator>Besdouri fatma</dc:creator>
  <cp:lastModifiedBy>Besdouri fatma</cp:lastModifiedBy>
  <cp:revision>69</cp:revision>
  <dcterms:created xsi:type="dcterms:W3CDTF">2022-07-12T12:22:11Z</dcterms:created>
  <dcterms:modified xsi:type="dcterms:W3CDTF">2022-07-13T08:30:00Z</dcterms:modified>
</cp:coreProperties>
</file>