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N Williams" initials="CW" lastIdx="0" clrIdx="0">
    <p:extLst>
      <p:ext uri="{19B8F6BF-5375-455C-9EA6-DF929625EA0E}">
        <p15:presenceInfo xmlns:p15="http://schemas.microsoft.com/office/powerpoint/2012/main" userId="S-1-5-21-1117850145-1682116191-196506527-13937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75" d="100"/>
          <a:sy n="75" d="100"/>
        </p:scale>
        <p:origin x="223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9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46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9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0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7BDC-437E-4FD4-883A-3860F919B18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0DFA-8FFB-475C-90B8-8A446E55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28139/how-to-convert-float-raster-to-vector-with-python-gdal" TargetMode="External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Measuring edges and calculating distance grids</a:t>
            </a:r>
            <a:br>
              <a:rPr lang="en-GB" dirty="0" smtClean="0"/>
            </a:br>
            <a:r>
              <a:rPr lang="en-GB" sz="1800" i="1" dirty="0"/>
              <a:t>and assorted functions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077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3" name="Rectangle 2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683193" y="2968815"/>
              <a:ext cx="3905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i="1" dirty="0" smtClean="0"/>
                <a:t>What’s happening?</a:t>
              </a:r>
              <a:endParaRPr lang="en-GB" sz="36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485573" y="13331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83392" y="13331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81210" y="13331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85573" y="26158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783392" y="2615891"/>
            <a:ext cx="1297819" cy="1282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81210" y="26158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89199" y="38985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83391" y="38985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088466" y="3898591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030942" y="5697319"/>
            <a:ext cx="508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Populate cell of interest in equivalent array with distance to cell of different value within kernel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013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3" name="Rectangle 2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683193" y="2968815"/>
              <a:ext cx="3905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i="1" dirty="0" smtClean="0"/>
                <a:t>What’s happening?</a:t>
              </a:r>
              <a:endParaRPr lang="en-GB" sz="3600" b="1" dirty="0"/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720158" y="349250"/>
            <a:ext cx="4846139" cy="5035550"/>
            <a:chOff x="1339159" y="488950"/>
            <a:chExt cx="5506142" cy="5721350"/>
          </a:xfrm>
        </p:grpSpPr>
        <p:sp>
          <p:nvSpPr>
            <p:cNvPr id="35" name="Rectangle 34"/>
            <p:cNvSpPr/>
            <p:nvPr/>
          </p:nvSpPr>
          <p:spPr>
            <a:xfrm>
              <a:off x="1340723" y="3349625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6872" y="3349625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73020" y="3349625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40723" y="4303183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56872" y="4303183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73020" y="4303183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43283" y="5256742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6871" y="5256742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78142" y="5256742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0413" y="3349625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07882" y="3349625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24030" y="3349625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0413" y="4303183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07882" y="4303183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24030" y="4303183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94293" y="5256742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007881" y="5256742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929152" y="5256742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39159" y="488950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46628" y="488950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2776" y="488950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39159" y="1442508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46628" y="1442508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62776" y="1442508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41719" y="2396067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55307" y="2396067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76578" y="2396067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89173" y="488950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005322" y="488950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921470" y="488950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89173" y="1442508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05322" y="1442508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21470" y="1442508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00413" y="2396067"/>
              <a:ext cx="916149" cy="9535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05321" y="2396067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26592" y="2396067"/>
              <a:ext cx="916149" cy="953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17600" y="5485394"/>
            <a:ext cx="6347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 Repeat for entire surface until you have a full distance array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2. Classify array based on threshold distance to get an “edge”</a:t>
            </a:r>
          </a:p>
          <a:p>
            <a:pPr algn="ctr"/>
            <a:r>
              <a:rPr lang="en-GB" dirty="0" smtClean="0"/>
              <a:t>e.g. ignore all cells with distances &gt; 1 pixel 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3" name="Rectangle 2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101788" y="2968815"/>
              <a:ext cx="506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i="1" dirty="0" smtClean="0"/>
                <a:t>Is this the best approach?</a:t>
              </a:r>
              <a:endParaRPr lang="en-GB" sz="3600" b="1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77800" y="214894"/>
            <a:ext cx="7950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2D edge detection alone can be done very quickly (looking into </a:t>
            </a:r>
            <a:r>
              <a:rPr lang="en-US" dirty="0" err="1" smtClean="0"/>
              <a:t>laplacian</a:t>
            </a:r>
            <a:r>
              <a:rPr lang="en-US" dirty="0" err="1"/>
              <a:t>s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	</a:t>
            </a:r>
          </a:p>
          <a:p>
            <a:r>
              <a:rPr lang="en-US" i="1" dirty="0" smtClean="0"/>
              <a:t>Interesting article/discussion:</a:t>
            </a:r>
          </a:p>
          <a:p>
            <a:endParaRPr lang="en-US" i="1" dirty="0" smtClean="0"/>
          </a:p>
          <a:p>
            <a:r>
              <a:rPr lang="en-GB" sz="1600" i="1" dirty="0" smtClean="0"/>
              <a:t>https://www.researchgate.net/post/What_are_the_differences_in_first_order_derivative_edge_detection_algorithms_and_second_order_edge_detection_algorithms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9115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0" y="480200"/>
            <a:ext cx="7452360" cy="5623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0600" y="4140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18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" y="110868"/>
            <a:ext cx="422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input grid for which you want an edge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8" name="Rectangle 7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6871734" y="2968815"/>
              <a:ext cx="3528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/>
                <a:t>SIMPLE EXAMPLE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0" y="520700"/>
            <a:ext cx="7452360" cy="5623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00" y="151368"/>
            <a:ext cx="451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Distance for each cell from a cell different to it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128000" y="0"/>
            <a:ext cx="101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5400000">
            <a:off x="6871734" y="2968815"/>
            <a:ext cx="35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SIMPLE EXAMPLE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934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8" y="520700"/>
            <a:ext cx="7452360" cy="5623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00" y="151368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Cells of the resultant distance matrix of 1 cell distance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03893"/>
            <a:ext cx="79953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You could convert this to a polygon programmatically using the </a:t>
            </a:r>
            <a:r>
              <a:rPr lang="en-GB" sz="1400" b="1" dirty="0" err="1" smtClean="0"/>
              <a:t>rasterio</a:t>
            </a:r>
            <a:r>
              <a:rPr lang="en-GB" sz="1400" b="1" dirty="0" smtClean="0"/>
              <a:t> package</a:t>
            </a:r>
            <a:r>
              <a:rPr lang="en-GB" sz="1400" dirty="0" smtClean="0"/>
              <a:t>:</a:t>
            </a:r>
          </a:p>
          <a:p>
            <a:r>
              <a:rPr lang="en-GB" sz="1400" dirty="0" smtClean="0">
                <a:hlinkClick r:id="rId3"/>
              </a:rPr>
              <a:t>http://gis.stackexchange.com/questions/128139/how-to-convert-float-raster-to-vector-with-python-gdal</a:t>
            </a:r>
            <a:endParaRPr lang="en-GB" sz="1400" dirty="0" smtClean="0"/>
          </a:p>
          <a:p>
            <a:endParaRPr lang="en-GB" sz="1400" dirty="0"/>
          </a:p>
          <a:p>
            <a:r>
              <a:rPr lang="en-GB" sz="1400" dirty="0" smtClean="0"/>
              <a:t>OR just use </a:t>
            </a:r>
            <a:r>
              <a:rPr lang="en-GB" sz="1400" dirty="0" err="1" smtClean="0"/>
              <a:t>gdal</a:t>
            </a:r>
            <a:r>
              <a:rPr lang="en-GB" sz="1400" dirty="0" smtClean="0"/>
              <a:t> (or QGIS which uses GDAL – the </a:t>
            </a:r>
            <a:r>
              <a:rPr lang="en-GB" sz="1400" dirty="0" err="1" smtClean="0"/>
              <a:t>Polygonize</a:t>
            </a:r>
            <a:r>
              <a:rPr lang="en-GB" sz="1400" dirty="0" smtClean="0"/>
              <a:t> function)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8128000" y="0"/>
            <a:ext cx="101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5400000">
            <a:off x="6871734" y="2968815"/>
            <a:ext cx="35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SIMPLE EXAMPLE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3890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700" y="263268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input grid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8" name="Rectangle 7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6758403" y="2968815"/>
              <a:ext cx="3755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i="1" dirty="0" smtClean="0"/>
                <a:t>Complex</a:t>
              </a:r>
              <a:r>
                <a:rPr lang="en-GB" sz="3600" b="1" dirty="0" smtClean="0"/>
                <a:t> EXAMPLE</a:t>
              </a:r>
              <a:endParaRPr lang="en-GB" sz="3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9700" y="6410068"/>
            <a:ext cx="768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 prior simplified this to consider 2 land types - more classes = more processing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0434" r="21341" b="10108"/>
          <a:stretch/>
        </p:blipFill>
        <p:spPr>
          <a:xfrm>
            <a:off x="1661635" y="1079500"/>
            <a:ext cx="4596714" cy="5029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13000" y="50198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6704" y="23114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1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8" name="Rectangle 7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6758403" y="2968815"/>
              <a:ext cx="3755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i="1" dirty="0" smtClean="0"/>
                <a:t>Complex</a:t>
              </a:r>
              <a:r>
                <a:rPr lang="en-GB" sz="3600" b="1" dirty="0" smtClean="0"/>
                <a:t> EXAMPLE</a:t>
              </a:r>
              <a:endParaRPr lang="en-GB" sz="3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7000" y="151368"/>
            <a:ext cx="451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Distance for each cell from a cell different to it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6015" r="12916" b="4811"/>
          <a:stretch/>
        </p:blipFill>
        <p:spPr>
          <a:xfrm>
            <a:off x="1244600" y="800099"/>
            <a:ext cx="61468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8" name="Rectangle 7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6758403" y="2968815"/>
              <a:ext cx="3755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i="1" dirty="0" smtClean="0"/>
                <a:t>Complex</a:t>
              </a:r>
              <a:r>
                <a:rPr lang="en-GB" sz="3600" b="1" dirty="0" smtClean="0"/>
                <a:t> EXAMPLE</a:t>
              </a:r>
              <a:endParaRPr lang="en-GB" sz="3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7000" y="151368"/>
            <a:ext cx="451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Distance for each cell from a cell different to it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4" t="5926" r="19217" b="6481"/>
          <a:stretch/>
        </p:blipFill>
        <p:spPr>
          <a:xfrm>
            <a:off x="1231899" y="520700"/>
            <a:ext cx="5410201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3" name="Rectangle 2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683193" y="2968815"/>
              <a:ext cx="3905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i="1" dirty="0" smtClean="0"/>
                <a:t>What’s happening?</a:t>
              </a:r>
              <a:endParaRPr lang="en-GB" sz="36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349500" y="15875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47319" y="15875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945137" y="15875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49500" y="28702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647319" y="28702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45137" y="28702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49499" y="4152900"/>
            <a:ext cx="1297819" cy="128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643691" y="41529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48766" y="41529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27912" y="2051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435130" y="3326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451504" y="4577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800556" y="4609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127309" y="3326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143683" y="4577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422520" y="2087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114699" y="2087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855641" y="3326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28000" y="0"/>
            <a:ext cx="1016000" cy="6858000"/>
            <a:chOff x="8128000" y="0"/>
            <a:chExt cx="1016000" cy="6858000"/>
          </a:xfrm>
        </p:grpSpPr>
        <p:sp>
          <p:nvSpPr>
            <p:cNvPr id="3" name="Rectangle 2"/>
            <p:cNvSpPr/>
            <p:nvPr/>
          </p:nvSpPr>
          <p:spPr>
            <a:xfrm>
              <a:off x="8128000" y="0"/>
              <a:ext cx="1016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683193" y="2968815"/>
              <a:ext cx="3905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i="1" dirty="0" smtClean="0"/>
                <a:t>What’s happening?</a:t>
              </a:r>
              <a:endParaRPr lang="en-GB" sz="36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349500" y="15875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47319" y="15875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945137" y="15875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49500" y="28702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647319" y="28702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45137" y="28702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49499" y="4152900"/>
            <a:ext cx="1297819" cy="128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643691" y="41529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48766" y="4152900"/>
            <a:ext cx="1297819" cy="128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146550" y="3365500"/>
            <a:ext cx="292100" cy="292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72000" y="952500"/>
            <a:ext cx="1397000" cy="219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6625" y="299819"/>
            <a:ext cx="199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cell of interest</a:t>
            </a:r>
          </a:p>
          <a:p>
            <a:pPr algn="ctr"/>
            <a:r>
              <a:rPr lang="en-GB" i="1" dirty="0" smtClean="0"/>
              <a:t>value = 1</a:t>
            </a:r>
            <a:endParaRPr lang="en-GB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27912" y="2051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435130" y="3326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451504" y="4577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800556" y="4609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978755" y="3511550"/>
            <a:ext cx="1313845" cy="125095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73950" y="4359533"/>
            <a:ext cx="1761060" cy="1366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5198" y="5666085"/>
            <a:ext cx="187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Calculate distance</a:t>
            </a:r>
            <a:endParaRPr lang="en-GB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586" y="393095"/>
            <a:ext cx="132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Your search </a:t>
            </a:r>
          </a:p>
          <a:p>
            <a:pPr algn="ctr"/>
            <a:r>
              <a:rPr lang="en-GB" dirty="0" smtClean="0"/>
              <a:t>kernel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270000" y="1104900"/>
            <a:ext cx="561778" cy="35046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3"/>
          </p:cNvCxnSpPr>
          <p:nvPr/>
        </p:nvCxnSpPr>
        <p:spPr>
          <a:xfrm>
            <a:off x="1978973" y="716261"/>
            <a:ext cx="2962537" cy="260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240" y="6399252"/>
            <a:ext cx="623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… </a:t>
            </a:r>
            <a:r>
              <a:rPr lang="en-GB" b="1" i="1" dirty="0" smtClean="0"/>
              <a:t>If</a:t>
            </a:r>
            <a:r>
              <a:rPr lang="en-GB" i="1" dirty="0" smtClean="0"/>
              <a:t> all values within the kernel are the same, increase kernel size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639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3192</TotalTime>
  <Words>244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Measuring edges and calculating distance grids and assorted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edges and assorted functions</dc:title>
  <dc:creator>CN Williams</dc:creator>
  <cp:lastModifiedBy>CN Williams</cp:lastModifiedBy>
  <cp:revision>8</cp:revision>
  <dcterms:created xsi:type="dcterms:W3CDTF">2015-11-17T10:22:46Z</dcterms:created>
  <dcterms:modified xsi:type="dcterms:W3CDTF">2015-11-19T15:35:11Z</dcterms:modified>
</cp:coreProperties>
</file>