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8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78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4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1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9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61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6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New Year Tweets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" y="4572000"/>
            <a:ext cx="9906000" cy="9144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Code: https://github.com/Chris35Wills/twitter_data_visualisation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812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twitter data using the twitter API</a:t>
            </a:r>
          </a:p>
          <a:p>
            <a:endParaRPr lang="en-GB" dirty="0" smtClean="0"/>
          </a:p>
          <a:p>
            <a:r>
              <a:rPr lang="en-GB" dirty="0" smtClean="0"/>
              <a:t>Display tweets selected by #2016 as they appeared across the globe</a:t>
            </a:r>
          </a:p>
          <a:p>
            <a:endParaRPr lang="en-GB" dirty="0" smtClean="0"/>
          </a:p>
          <a:p>
            <a:r>
              <a:rPr lang="en-GB" dirty="0" smtClean="0"/>
              <a:t>Interested in the 31/12/15 – 1/1/16 period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65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Mike, Victoria and Kathryn</a:t>
            </a:r>
          </a:p>
          <a:p>
            <a:pPr lvl="1"/>
            <a:r>
              <a:rPr lang="en-GB" dirty="0" smtClean="0"/>
              <a:t>Map development</a:t>
            </a:r>
          </a:p>
          <a:p>
            <a:pPr lvl="1"/>
            <a:r>
              <a:rPr lang="en-GB" dirty="0" smtClean="0"/>
              <a:t>Implementation of rotation</a:t>
            </a:r>
          </a:p>
          <a:p>
            <a:pPr lvl="1"/>
            <a:r>
              <a:rPr lang="en-GB" dirty="0" smtClean="0"/>
              <a:t>Date binning</a:t>
            </a:r>
          </a:p>
          <a:p>
            <a:r>
              <a:rPr lang="en-GB" dirty="0" smtClean="0"/>
              <a:t>Chris, Jenny and James</a:t>
            </a:r>
          </a:p>
          <a:p>
            <a:pPr lvl="1"/>
            <a:r>
              <a:rPr lang="en-GB" dirty="0" smtClean="0"/>
              <a:t>Data download</a:t>
            </a:r>
          </a:p>
          <a:p>
            <a:pPr lvl="1"/>
            <a:r>
              <a:rPr lang="en-GB" dirty="0" smtClean="0"/>
              <a:t>Geo and time querying</a:t>
            </a:r>
          </a:p>
          <a:p>
            <a:pPr lvl="1"/>
            <a:r>
              <a:rPr lang="en-GB" dirty="0" smtClean="0"/>
              <a:t>Data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32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838200"/>
            <a:ext cx="2209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05200" y="847299"/>
            <a:ext cx="2209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96000" y="3657600"/>
            <a:ext cx="2209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5600" y="2180799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</p:cNvCxnSpPr>
          <p:nvPr/>
        </p:nvCxnSpPr>
        <p:spPr>
          <a:xfrm rot="16200000" flipH="1">
            <a:off x="3028950" y="2190750"/>
            <a:ext cx="1600201" cy="42291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4610100" y="3514299"/>
            <a:ext cx="0" cy="15911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5832" y="870466"/>
            <a:ext cx="200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</a:t>
            </a:r>
            <a:r>
              <a:rPr lang="en-GB" b="1" dirty="0" smtClean="0"/>
              <a:t>witter_analysis.py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29050" y="878364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</a:t>
            </a:r>
            <a:r>
              <a:rPr lang="en-GB" b="1" dirty="0" smtClean="0"/>
              <a:t>pin_globe.py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32438" y="3733800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main.py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82988" y="4166632"/>
            <a:ext cx="1810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</a:t>
            </a:r>
            <a:r>
              <a:rPr lang="en-GB" dirty="0" err="1" smtClean="0"/>
              <a:t>witter_analysis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spin_globe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r>
              <a:rPr lang="en-GB" b="1" dirty="0" smtClean="0"/>
              <a:t>Runs code…!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1579" y="1524000"/>
            <a:ext cx="166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set_auth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get_data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query_data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r>
              <a:rPr lang="en-GB" dirty="0" smtClean="0"/>
              <a:t>---------------------</a:t>
            </a:r>
            <a:endParaRPr lang="en-GB" dirty="0"/>
          </a:p>
          <a:p>
            <a:r>
              <a:rPr lang="en-GB" dirty="0" smtClean="0"/>
              <a:t>Twitter_xyz.csv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897393" y="1524000"/>
            <a:ext cx="1446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create_map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plot_data</a:t>
            </a:r>
            <a:r>
              <a:rPr lang="en-GB" dirty="0" smtClean="0"/>
              <a:t>()</a:t>
            </a:r>
          </a:p>
          <a:p>
            <a:r>
              <a:rPr lang="en-GB" dirty="0" smtClean="0"/>
              <a:t>interaction()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1677889"/>
            <a:ext cx="2030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Basic UML</a:t>
            </a:r>
          </a:p>
          <a:p>
            <a:pPr algn="ctr"/>
            <a:r>
              <a:rPr lang="en-GB" sz="3200" b="1" dirty="0" smtClean="0"/>
              <a:t>overview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16467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Need to set twitter authorisation: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err="1" smtClean="0"/>
              <a:t>consumer_key</a:t>
            </a:r>
            <a:r>
              <a:rPr lang="en-GB" sz="2000" dirty="0" smtClean="0"/>
              <a:t> = '' </a:t>
            </a:r>
          </a:p>
          <a:p>
            <a:pPr marL="0" indent="0">
              <a:buNone/>
            </a:pPr>
            <a:r>
              <a:rPr lang="en-GB" sz="2000" dirty="0" err="1" smtClean="0"/>
              <a:t>consumer_secret</a:t>
            </a:r>
            <a:r>
              <a:rPr lang="en-GB" sz="2000" dirty="0" smtClean="0"/>
              <a:t> = '' </a:t>
            </a:r>
          </a:p>
          <a:p>
            <a:pPr marL="0" indent="0">
              <a:buNone/>
            </a:pPr>
            <a:r>
              <a:rPr lang="en-GB" sz="2000" dirty="0" err="1" smtClean="0"/>
              <a:t>access_token</a:t>
            </a:r>
            <a:r>
              <a:rPr lang="en-GB" sz="2000" dirty="0" smtClean="0"/>
              <a:t> = '' </a:t>
            </a:r>
          </a:p>
          <a:p>
            <a:pPr marL="0" indent="0">
              <a:buNone/>
            </a:pPr>
            <a:r>
              <a:rPr lang="en-GB" sz="2000" dirty="0" err="1" smtClean="0"/>
              <a:t>access_token_secret</a:t>
            </a:r>
            <a:r>
              <a:rPr lang="en-GB" sz="2000" dirty="0" smtClean="0"/>
              <a:t> = ''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 smtClean="0"/>
              <a:t>auth</a:t>
            </a:r>
            <a:r>
              <a:rPr lang="en-GB" sz="2000" dirty="0" smtClean="0"/>
              <a:t> = </a:t>
            </a:r>
            <a:r>
              <a:rPr lang="en-GB" sz="2000" dirty="0" err="1" smtClean="0"/>
              <a:t>tweepy.OAuthHandler</a:t>
            </a:r>
            <a:r>
              <a:rPr lang="en-GB" sz="2000" dirty="0" smtClean="0"/>
              <a:t>(</a:t>
            </a:r>
            <a:r>
              <a:rPr lang="en-GB" sz="2000" dirty="0" err="1" smtClean="0"/>
              <a:t>consumer_key</a:t>
            </a:r>
            <a:r>
              <a:rPr lang="en-GB" sz="2000" dirty="0" smtClean="0"/>
              <a:t>, </a:t>
            </a:r>
            <a:r>
              <a:rPr lang="en-GB" sz="2000" dirty="0" err="1" smtClean="0"/>
              <a:t>consumer_secret</a:t>
            </a:r>
            <a:r>
              <a:rPr lang="en-GB" sz="2000" dirty="0" smtClean="0"/>
              <a:t>) </a:t>
            </a:r>
          </a:p>
          <a:p>
            <a:pPr marL="0" indent="0">
              <a:buNone/>
            </a:pPr>
            <a:r>
              <a:rPr lang="en-GB" sz="2000" dirty="0" err="1" smtClean="0"/>
              <a:t>auth.set_access_token</a:t>
            </a:r>
            <a:r>
              <a:rPr lang="en-GB" sz="2000" dirty="0" smtClean="0"/>
              <a:t>(</a:t>
            </a:r>
            <a:r>
              <a:rPr lang="en-GB" sz="2000" dirty="0" err="1" smtClean="0"/>
              <a:t>access_token</a:t>
            </a:r>
            <a:r>
              <a:rPr lang="en-GB" sz="2000" dirty="0" smtClean="0"/>
              <a:t>, </a:t>
            </a:r>
            <a:r>
              <a:rPr lang="en-GB" sz="2000" dirty="0" err="1" smtClean="0"/>
              <a:t>access_token_secret</a:t>
            </a:r>
            <a:r>
              <a:rPr lang="en-GB" sz="2000" dirty="0" smtClean="0"/>
              <a:t>)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50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Using python </a:t>
            </a:r>
            <a:r>
              <a:rPr lang="en-GB" dirty="0" err="1" smtClean="0"/>
              <a:t>tweepy</a:t>
            </a:r>
            <a:r>
              <a:rPr lang="en-GB" dirty="0" smtClean="0"/>
              <a:t> package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tweepy.Cursor</a:t>
            </a:r>
            <a:r>
              <a:rPr lang="en-GB" dirty="0" smtClean="0"/>
              <a:t>(</a:t>
            </a:r>
            <a:r>
              <a:rPr lang="en-GB" dirty="0" err="1" smtClean="0"/>
              <a:t>api.search</a:t>
            </a:r>
            <a:r>
              <a:rPr lang="en-GB" dirty="0" smtClean="0"/>
              <a:t>, </a:t>
            </a:r>
          </a:p>
          <a:p>
            <a:pPr marL="0" indent="0">
              <a:buNone/>
            </a:pPr>
            <a:r>
              <a:rPr lang="en-GB" dirty="0" smtClean="0"/>
              <a:t> 	geocode="52,0,100mi“</a:t>
            </a:r>
          </a:p>
          <a:p>
            <a:pPr marL="0" indent="0">
              <a:buNone/>
            </a:pPr>
            <a:r>
              <a:rPr lang="en-GB" dirty="0" smtClean="0"/>
              <a:t>	q="#2016 </a:t>
            </a:r>
          </a:p>
          <a:p>
            <a:pPr marL="0" indent="0">
              <a:buNone/>
            </a:pPr>
            <a:r>
              <a:rPr lang="en-GB" dirty="0" smtClean="0"/>
              <a:t>	AND </a:t>
            </a:r>
          </a:p>
          <a:p>
            <a:pPr marL="0" indent="0">
              <a:buNone/>
            </a:pPr>
            <a:r>
              <a:rPr lang="en-GB" dirty="0" smtClean="0"/>
              <a:t>	since:2015-12-31 </a:t>
            </a:r>
          </a:p>
          <a:p>
            <a:pPr marL="0" indent="0">
              <a:buNone/>
            </a:pPr>
            <a:r>
              <a:rPr lang="en-GB" dirty="0" smtClean="0"/>
              <a:t>	AND </a:t>
            </a:r>
          </a:p>
          <a:p>
            <a:pPr marL="0" indent="0">
              <a:buNone/>
            </a:pPr>
            <a:r>
              <a:rPr lang="en-GB" dirty="0" smtClean="0"/>
              <a:t>	until:2016-01-01")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2677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Globe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Mike will now do a demonstration….</a:t>
            </a:r>
          </a:p>
        </p:txBody>
      </p:sp>
    </p:spTree>
    <p:extLst>
      <p:ext uri="{BB962C8B-B14F-4D97-AF65-F5344CB8AC3E}">
        <p14:creationId xmlns:p14="http://schemas.microsoft.com/office/powerpoint/2010/main" val="125757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Running into various encoding errors that differ between platforms – try/except blocks required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This is what smileys can cause!!!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575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Available code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7" t="6634" r="15473" b="25136"/>
          <a:stretch/>
        </p:blipFill>
        <p:spPr bwMode="auto">
          <a:xfrm>
            <a:off x="1066800" y="1752600"/>
            <a:ext cx="7414801" cy="417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66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New Year Tweets</vt:lpstr>
      <vt:lpstr>Aim</vt:lpstr>
      <vt:lpstr>Task management</vt:lpstr>
      <vt:lpstr>PowerPoint Presentation</vt:lpstr>
      <vt:lpstr>Extracting the data</vt:lpstr>
      <vt:lpstr>Querying</vt:lpstr>
      <vt:lpstr>Globe interaction</vt:lpstr>
      <vt:lpstr>Problems</vt:lpstr>
      <vt:lpstr>Available 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Year Tweets</dc:title>
  <dc:creator>ggwillc</dc:creator>
  <cp:lastModifiedBy>ggwillc</cp:lastModifiedBy>
  <cp:revision>4</cp:revision>
  <dcterms:created xsi:type="dcterms:W3CDTF">2016-01-08T15:04:21Z</dcterms:created>
  <dcterms:modified xsi:type="dcterms:W3CDTF">2016-01-08T15:30:32Z</dcterms:modified>
</cp:coreProperties>
</file>