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Heuristicas y Metaheuristicas</a:t>
            </a:r>
            <a:endParaRPr lang="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Enfoque en Busqueda Tabu</a:t>
            </a:r>
            <a:endParaRPr lang="" altLang="en-US"/>
          </a:p>
          <a:p>
            <a:r>
              <a:rPr lang="" altLang="en-US"/>
              <a:t>Seminario de Inteligencia Artificial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Conceptos Fundamentales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HEURISTICA</a:t>
            </a:r>
            <a:endParaRPr lang="" altLang="en-US"/>
          </a:p>
          <a:p>
            <a:r>
              <a:rPr lang="" altLang="en-US"/>
              <a:t>â€¢ Definicion: Un atajo mental, regla practica o tecnica especifica</a:t>
            </a:r>
            <a:endParaRPr lang="" altLang="en-US"/>
          </a:p>
          <a:p>
            <a:r>
              <a:rPr lang="" altLang="en-US"/>
              <a:t>â€¢ Objetivo: Encontrar solucion factible y rapida</a:t>
            </a:r>
            <a:endParaRPr lang="" altLang="en-US"/>
          </a:p>
          <a:p>
            <a:r>
              <a:rPr lang="" altLang="en-US"/>
              <a:t>â€¢ Es un 'truco del oficio'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METAHEURISTICA</a:t>
            </a:r>
            <a:endParaRPr lang="" altLang="en-US"/>
          </a:p>
          <a:p>
            <a:r>
              <a:rPr lang="" altLang="en-US"/>
              <a:t>â€¢ Definicion: Estrategia de alto nivel que orquesta heuristicas</a:t>
            </a:r>
            <a:endParaRPr lang="" altLang="en-US"/>
          </a:p>
          <a:p>
            <a:r>
              <a:rPr lang="" altLang="en-US"/>
              <a:t>â€¢ Objetivo: Optimizar la busqueda escapando de optimos locales</a:t>
            </a:r>
            <a:endParaRPr lang="" altLang="en-US"/>
          </a:p>
          <a:p>
            <a:r>
              <a:rPr lang="" altLang="en-US"/>
              <a:t>â€¢ El prefijo 'meta-' significa 'mas alla'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Diferencia Clave: Analogia del Ajedrez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HEURISTICA</a:t>
            </a:r>
            <a:endParaRPr lang="" altLang="en-US"/>
          </a:p>
          <a:p>
            <a:r>
              <a:rPr lang="" altLang="en-US"/>
              <a:t>Un movimiento especifico</a:t>
            </a:r>
            <a:endParaRPr lang="" altLang="en-US"/>
          </a:p>
          <a:p>
            <a:r>
              <a:rPr lang="" altLang="en-US"/>
              <a:t>'Enrocar para proteger al rey'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METAHEURISTICA</a:t>
            </a:r>
            <a:endParaRPr lang="" altLang="en-US"/>
          </a:p>
          <a:p>
            <a:r>
              <a:rPr lang="" altLang="en-US"/>
              <a:t>La estrategia general</a:t>
            </a:r>
            <a:endParaRPr lang="" altLang="en-US"/>
          </a:p>
          <a:p>
            <a:r>
              <a:rPr lang="" altLang="en-US"/>
              <a:t>'Controlar el centro del tablero'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CONCLUSION:</a:t>
            </a:r>
            <a:endParaRPr lang="" altLang="en-US"/>
          </a:p>
          <a:p>
            <a:r>
              <a:rPr lang="" altLang="en-US"/>
              <a:t>La metaheuristica combina varios movimientos de manera inteligente.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Busqueda Tabu: Una Metaheuristica Poderosa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La Busqueda Tabu es especialmente efectiva en problemas donde: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Existen muchos optimos locales dificiles de escapar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El espacio de soluciones tiene estructura explorable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Es crucial evitar ciclos y repetir soluciones visitadas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Componentes Principales de Busqueda Tabu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1. OPERADOR DE MOVIMIENTO</a:t>
            </a:r>
            <a:endParaRPr lang="" altLang="en-US"/>
          </a:p>
          <a:p>
            <a:r>
              <a:rPr lang="" altLang="en-US"/>
              <a:t>â€¢ Funcion: Define como generar solucion vecina</a:t>
            </a:r>
            <a:endParaRPr lang="" altLang="en-US"/>
          </a:p>
          <a:p>
            <a:r>
              <a:rPr lang="" altLang="en-US"/>
              <a:t>â€¢ Ejemplos: TSP, Asignacion, Scheduling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2. LISTA TABU (componente clave)</a:t>
            </a:r>
            <a:endParaRPr lang="" altLang="en-US"/>
          </a:p>
          <a:p>
            <a:r>
              <a:rPr lang="" altLang="en-US"/>
              <a:t>â€¢ Funcion: Evitar ciclos y soluciones recientes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3. CRITERIO DE ASPIRACION</a:t>
            </a:r>
            <a:endParaRPr lang="" altLang="en-US"/>
          </a:p>
          <a:p>
            <a:r>
              <a:rPr lang="" altLang="en-US"/>
              <a:t>â€¢ Funcion: Anular estado tabu para soluciones excepcionales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4. FUNCION OBJETIVO</a:t>
            </a:r>
            <a:endParaRPr lang="" altLang="en-US"/>
          </a:p>
          <a:p>
            <a:r>
              <a:rPr lang="" altLang="en-US"/>
              <a:t>â€¢ Funcion: Evaluar calidad de soluciones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Memoria a Largo Plazo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Componente Opcional pero Importante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INTENSIFICACION</a:t>
            </a:r>
            <a:endParaRPr lang="" altLang="en-US"/>
          </a:p>
          <a:p>
            <a:r>
              <a:rPr lang="" altLang="en-US"/>
              <a:t>â€¢ Explorar soluciones similares a las mejores encontradas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DIVERSIFICACION</a:t>
            </a:r>
            <a:endParaRPr lang="" altLang="en-US"/>
          </a:p>
          <a:p>
            <a:r>
              <a:rPr lang="" altLang="en-US"/>
              <a:t>â€¢ Forzar exploracion de nuevas regiones del espacio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Aplicaciones de Metaheuristicas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â€¢ RUTEO DE VEHICULOS (VRP)</a:t>
            </a:r>
            <a:endParaRPr lang="" altLang="en-US"/>
          </a:p>
          <a:p>
            <a:r>
              <a:rPr lang="" altLang="en-US"/>
              <a:t>  Planificar rutas de flota minimizando costos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PROBLEMA DEL VIAJANTE (TSP)</a:t>
            </a:r>
            <a:endParaRPr lang="" altLang="en-US"/>
          </a:p>
          <a:p>
            <a:r>
              <a:rPr lang="" altLang="en-US"/>
              <a:t>  Ruta mas corta visitando ciudades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PROGRAMACION DE TRIPULACIONES</a:t>
            </a:r>
            <a:endParaRPr lang="" altLang="en-US"/>
          </a:p>
          <a:p>
            <a:r>
              <a:rPr lang="" altLang="en-US"/>
              <a:t>  Asignar tripulaciones a vuelos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ASIGNACION DE FRECUENCIAS</a:t>
            </a:r>
            <a:endParaRPr lang="" altLang="en-US"/>
          </a:p>
          <a:p>
            <a:r>
              <a:rPr lang="" altLang="en-US"/>
              <a:t>  Minimizar interferencias en antenas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OPTIMIZACION DE IA</a:t>
            </a:r>
            <a:endParaRPr lang="" altLang="en-US"/>
          </a:p>
          <a:p>
            <a:r>
              <a:rPr lang="" altLang="en-US"/>
              <a:t>  Hiperparametros y entrenamiento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Aplicaciones Especificas: Busqueda Tabu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1. PROBLEMA DE RUTEO DE VEHICULOS</a:t>
            </a:r>
            <a:endParaRPr lang="" altLang="en-US"/>
          </a:p>
          <a:p>
            <a:r>
              <a:rPr lang="" altLang="en-US"/>
              <a:t>â€¢ Area clasica de exito para flotas</a:t>
            </a:r>
            <a:endParaRPr lang="" altLang="en-US"/>
          </a:p>
          <a:p>
            <a:r>
              <a:rPr lang="" altLang="en-US"/>
              <a:t>â€¢ Lista Tabu: Prohibe reasignar clientes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2. PROGRAMACION DE PRODUCCION</a:t>
            </a:r>
            <a:endParaRPr lang="" altLang="en-US"/>
          </a:p>
          <a:p>
            <a:r>
              <a:rPr lang="" altLang="en-US"/>
              <a:t>â€¢ Job Shop Scheduling en fabricas</a:t>
            </a:r>
            <a:endParaRPr lang="" altLang="en-US"/>
          </a:p>
          <a:p>
            <a:r>
              <a:rPr lang="" altLang="en-US"/>
              <a:t>â€¢ Lista Tabu: Evita intercambios repetidos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3. ASIGNACION CUADRATICA (QAP)</a:t>
            </a:r>
            <a:endParaRPr lang="" altLang="en-US"/>
          </a:p>
          <a:p>
            <a:r>
              <a:rPr lang="" altLang="en-US"/>
              <a:t>â€¢ Asignar instalaciones a ubicaciones</a:t>
            </a:r>
            <a:endParaRPr lang="" altLang="en-US"/>
          </a:p>
          <a:p>
            <a:r>
              <a:rPr lang="" altLang="en-US"/>
              <a:t>â€¢ Metodo muy efectivo para instancias grandes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Conclusiones</a:t>
            </a:r>
            <a:endParaRPr lang="" altLang="en-U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PUNTOS CLAVE: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Las heuristicas son atajos especificos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Las metaheuristicas orquestan heuristicas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Busqueda Tabu escapa de optimos locales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Lista tabu evita ciclos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â€¢ Aplicaciones exitosas en logistica y optimizacion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r>
              <a:rPr lang="" altLang="en-US"/>
              <a:t>'No se trata solo de encontrar una buena solucion,</a:t>
            </a:r>
            <a:endParaRPr lang="" altLang="en-US"/>
          </a:p>
          <a:p>
            <a:r>
              <a:rPr lang="" altLang="en-US"/>
              <a:t>sino de explorar inteligentemente el espacio de posibilidades.'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Presentation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 Fernandez Zuaznabar</cp:lastModifiedBy>
  <cp:revision>4</cp:revision>
  <dcterms:created xsi:type="dcterms:W3CDTF">2025-07-23T00:59:00Z</dcterms:created>
  <dcterms:modified xsi:type="dcterms:W3CDTF">2025-09-18T21:20:20Z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3082-12.2.0.22549</vt:lpwstr>
  </property>
  <property fmtid="{D5CDD505-2E9C-101B-9397-08002B2CF9AE}" pid="3" name="ICV">
    <vt:lpwstr>3843FCB14A7042E7A19761B5E1A353AE_11</vt:lpwstr>
  </property>
</Properties>
</file>