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6BFDA6-64EC-4508-8AB7-3B2391D63A0B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CE375F7-C9D3-4305-BA77-9B3691EFB537}">
      <dgm:prSet/>
      <dgm:spPr/>
      <dgm:t>
        <a:bodyPr/>
        <a:lstStyle/>
        <a:p>
          <a:r>
            <a:rPr lang="en-US" dirty="0" err="1"/>
            <a:t>Pourquoi</a:t>
          </a:r>
          <a:r>
            <a:rPr lang="en-US" dirty="0"/>
            <a:t> </a:t>
          </a:r>
          <a:r>
            <a:rPr lang="en-US" dirty="0" err="1"/>
            <a:t>ce</a:t>
          </a:r>
          <a:r>
            <a:rPr lang="en-US" dirty="0"/>
            <a:t> </a:t>
          </a:r>
          <a:r>
            <a:rPr lang="en-US" dirty="0" err="1"/>
            <a:t>sujet</a:t>
          </a:r>
          <a:endParaRPr lang="en-US" dirty="0"/>
        </a:p>
      </dgm:t>
    </dgm:pt>
    <dgm:pt modelId="{A839A122-3008-4836-AA87-14A361CCDB17}" type="parTrans" cxnId="{DDBCF256-DE93-482A-B796-9255C4490848}">
      <dgm:prSet/>
      <dgm:spPr/>
      <dgm:t>
        <a:bodyPr/>
        <a:lstStyle/>
        <a:p>
          <a:endParaRPr lang="en-US"/>
        </a:p>
      </dgm:t>
    </dgm:pt>
    <dgm:pt modelId="{ABB0AD56-B005-4634-BE4C-7119277B7615}" type="sibTrans" cxnId="{DDBCF256-DE93-482A-B796-9255C4490848}">
      <dgm:prSet/>
      <dgm:spPr/>
      <dgm:t>
        <a:bodyPr/>
        <a:lstStyle/>
        <a:p>
          <a:endParaRPr lang="en-US"/>
        </a:p>
      </dgm:t>
    </dgm:pt>
    <dgm:pt modelId="{F9198A2C-1563-49B6-9DE9-A74F83D60E67}">
      <dgm:prSet/>
      <dgm:spPr/>
      <dgm:t>
        <a:bodyPr/>
        <a:lstStyle/>
        <a:p>
          <a:r>
            <a:rPr lang="de-DE"/>
            <a:t>Description</a:t>
          </a:r>
          <a:endParaRPr lang="en-US"/>
        </a:p>
      </dgm:t>
    </dgm:pt>
    <dgm:pt modelId="{19BCDBDD-8FFB-480F-B6EF-CE1F6BE49FFE}" type="parTrans" cxnId="{9607979E-EBEB-43C9-A344-60331A3C1B27}">
      <dgm:prSet/>
      <dgm:spPr/>
      <dgm:t>
        <a:bodyPr/>
        <a:lstStyle/>
        <a:p>
          <a:endParaRPr lang="en-US"/>
        </a:p>
      </dgm:t>
    </dgm:pt>
    <dgm:pt modelId="{A767846B-2E9B-45A8-869D-CBD0FCB79163}" type="sibTrans" cxnId="{9607979E-EBEB-43C9-A344-60331A3C1B27}">
      <dgm:prSet/>
      <dgm:spPr/>
      <dgm:t>
        <a:bodyPr/>
        <a:lstStyle/>
        <a:p>
          <a:endParaRPr lang="en-US"/>
        </a:p>
      </dgm:t>
    </dgm:pt>
    <dgm:pt modelId="{A652D1F4-EA16-4B39-A326-DA6055AD60F6}">
      <dgm:prSet/>
      <dgm:spPr/>
      <dgm:t>
        <a:bodyPr/>
        <a:lstStyle/>
        <a:p>
          <a:r>
            <a:rPr lang="de-DE" dirty="0" err="1"/>
            <a:t>Requêtes</a:t>
          </a:r>
          <a:endParaRPr lang="en-US" dirty="0"/>
        </a:p>
      </dgm:t>
    </dgm:pt>
    <dgm:pt modelId="{71C99014-F732-4C29-8F92-08E00E356070}" type="parTrans" cxnId="{65C23508-6389-4D62-8811-53E0981B5826}">
      <dgm:prSet/>
      <dgm:spPr/>
      <dgm:t>
        <a:bodyPr/>
        <a:lstStyle/>
        <a:p>
          <a:endParaRPr lang="en-US"/>
        </a:p>
      </dgm:t>
    </dgm:pt>
    <dgm:pt modelId="{1FA5B3E1-D9DB-4DF1-9A72-ED2F61997CF7}" type="sibTrans" cxnId="{65C23508-6389-4D62-8811-53E0981B5826}">
      <dgm:prSet/>
      <dgm:spPr/>
      <dgm:t>
        <a:bodyPr/>
        <a:lstStyle/>
        <a:p>
          <a:endParaRPr lang="en-US"/>
        </a:p>
      </dgm:t>
    </dgm:pt>
    <dgm:pt modelId="{0A485070-488F-4C05-A0BE-B0502A726703}" type="pres">
      <dgm:prSet presAssocID="{7D6BFDA6-64EC-4508-8AB7-3B2391D63A0B}" presName="vert0" presStyleCnt="0">
        <dgm:presLayoutVars>
          <dgm:dir/>
          <dgm:animOne val="branch"/>
          <dgm:animLvl val="lvl"/>
        </dgm:presLayoutVars>
      </dgm:prSet>
      <dgm:spPr/>
    </dgm:pt>
    <dgm:pt modelId="{EE47781E-3180-4175-8F44-378F3E768D07}" type="pres">
      <dgm:prSet presAssocID="{6CE375F7-C9D3-4305-BA77-9B3691EFB537}" presName="thickLine" presStyleLbl="alignNode1" presStyleIdx="0" presStyleCnt="3"/>
      <dgm:spPr/>
    </dgm:pt>
    <dgm:pt modelId="{20520567-0E91-4636-8E1D-A335A3350426}" type="pres">
      <dgm:prSet presAssocID="{6CE375F7-C9D3-4305-BA77-9B3691EFB537}" presName="horz1" presStyleCnt="0"/>
      <dgm:spPr/>
    </dgm:pt>
    <dgm:pt modelId="{AF0CAD80-F249-4288-AF8B-8E524AA3D62A}" type="pres">
      <dgm:prSet presAssocID="{6CE375F7-C9D3-4305-BA77-9B3691EFB537}" presName="tx1" presStyleLbl="revTx" presStyleIdx="0" presStyleCnt="3"/>
      <dgm:spPr/>
    </dgm:pt>
    <dgm:pt modelId="{3E51B011-A7E7-4959-8956-3A2BE5152881}" type="pres">
      <dgm:prSet presAssocID="{6CE375F7-C9D3-4305-BA77-9B3691EFB537}" presName="vert1" presStyleCnt="0"/>
      <dgm:spPr/>
    </dgm:pt>
    <dgm:pt modelId="{FFCE15C1-FCB7-4A02-AAD1-E3B1B1999748}" type="pres">
      <dgm:prSet presAssocID="{F9198A2C-1563-49B6-9DE9-A74F83D60E67}" presName="thickLine" presStyleLbl="alignNode1" presStyleIdx="1" presStyleCnt="3"/>
      <dgm:spPr/>
    </dgm:pt>
    <dgm:pt modelId="{EA57A655-73D6-411F-B13C-842B416A7FC1}" type="pres">
      <dgm:prSet presAssocID="{F9198A2C-1563-49B6-9DE9-A74F83D60E67}" presName="horz1" presStyleCnt="0"/>
      <dgm:spPr/>
    </dgm:pt>
    <dgm:pt modelId="{67E74762-EE2E-4726-94A0-A5B54CEF187E}" type="pres">
      <dgm:prSet presAssocID="{F9198A2C-1563-49B6-9DE9-A74F83D60E67}" presName="tx1" presStyleLbl="revTx" presStyleIdx="1" presStyleCnt="3"/>
      <dgm:spPr/>
    </dgm:pt>
    <dgm:pt modelId="{0E86E8F6-2AF8-41C8-B2CE-2EB9F1623167}" type="pres">
      <dgm:prSet presAssocID="{F9198A2C-1563-49B6-9DE9-A74F83D60E67}" presName="vert1" presStyleCnt="0"/>
      <dgm:spPr/>
    </dgm:pt>
    <dgm:pt modelId="{C65E96DF-46EB-4685-BF80-1724E940E7D3}" type="pres">
      <dgm:prSet presAssocID="{A652D1F4-EA16-4B39-A326-DA6055AD60F6}" presName="thickLine" presStyleLbl="alignNode1" presStyleIdx="2" presStyleCnt="3"/>
      <dgm:spPr/>
    </dgm:pt>
    <dgm:pt modelId="{554F3673-0DA8-4BA8-96DE-70561523FD83}" type="pres">
      <dgm:prSet presAssocID="{A652D1F4-EA16-4B39-A326-DA6055AD60F6}" presName="horz1" presStyleCnt="0"/>
      <dgm:spPr/>
    </dgm:pt>
    <dgm:pt modelId="{6CC1945D-900C-4045-B5E2-CD89A8B440FB}" type="pres">
      <dgm:prSet presAssocID="{A652D1F4-EA16-4B39-A326-DA6055AD60F6}" presName="tx1" presStyleLbl="revTx" presStyleIdx="2" presStyleCnt="3"/>
      <dgm:spPr/>
    </dgm:pt>
    <dgm:pt modelId="{AA23E68D-A880-4DE2-8A77-93731CFF6D7A}" type="pres">
      <dgm:prSet presAssocID="{A652D1F4-EA16-4B39-A326-DA6055AD60F6}" presName="vert1" presStyleCnt="0"/>
      <dgm:spPr/>
    </dgm:pt>
  </dgm:ptLst>
  <dgm:cxnLst>
    <dgm:cxn modelId="{65C23508-6389-4D62-8811-53E0981B5826}" srcId="{7D6BFDA6-64EC-4508-8AB7-3B2391D63A0B}" destId="{A652D1F4-EA16-4B39-A326-DA6055AD60F6}" srcOrd="2" destOrd="0" parTransId="{71C99014-F732-4C29-8F92-08E00E356070}" sibTransId="{1FA5B3E1-D9DB-4DF1-9A72-ED2F61997CF7}"/>
    <dgm:cxn modelId="{3B004A20-80C2-42D6-9A0F-D9F7D5025A2B}" type="presOf" srcId="{6CE375F7-C9D3-4305-BA77-9B3691EFB537}" destId="{AF0CAD80-F249-4288-AF8B-8E524AA3D62A}" srcOrd="0" destOrd="0" presId="urn:microsoft.com/office/officeart/2008/layout/LinedList"/>
    <dgm:cxn modelId="{17E37334-FBD7-4533-A6EA-D7C6782509AB}" type="presOf" srcId="{7D6BFDA6-64EC-4508-8AB7-3B2391D63A0B}" destId="{0A485070-488F-4C05-A0BE-B0502A726703}" srcOrd="0" destOrd="0" presId="urn:microsoft.com/office/officeart/2008/layout/LinedList"/>
    <dgm:cxn modelId="{12D5A472-CF55-4071-8865-B5F22C9B26F3}" type="presOf" srcId="{A652D1F4-EA16-4B39-A326-DA6055AD60F6}" destId="{6CC1945D-900C-4045-B5E2-CD89A8B440FB}" srcOrd="0" destOrd="0" presId="urn:microsoft.com/office/officeart/2008/layout/LinedList"/>
    <dgm:cxn modelId="{DDBCF256-DE93-482A-B796-9255C4490848}" srcId="{7D6BFDA6-64EC-4508-8AB7-3B2391D63A0B}" destId="{6CE375F7-C9D3-4305-BA77-9B3691EFB537}" srcOrd="0" destOrd="0" parTransId="{A839A122-3008-4836-AA87-14A361CCDB17}" sibTransId="{ABB0AD56-B005-4634-BE4C-7119277B7615}"/>
    <dgm:cxn modelId="{9607979E-EBEB-43C9-A344-60331A3C1B27}" srcId="{7D6BFDA6-64EC-4508-8AB7-3B2391D63A0B}" destId="{F9198A2C-1563-49B6-9DE9-A74F83D60E67}" srcOrd="1" destOrd="0" parTransId="{19BCDBDD-8FFB-480F-B6EF-CE1F6BE49FFE}" sibTransId="{A767846B-2E9B-45A8-869D-CBD0FCB79163}"/>
    <dgm:cxn modelId="{AC3B11CA-C4D7-4C72-8F56-4DC0821B0670}" type="presOf" srcId="{F9198A2C-1563-49B6-9DE9-A74F83D60E67}" destId="{67E74762-EE2E-4726-94A0-A5B54CEF187E}" srcOrd="0" destOrd="0" presId="urn:microsoft.com/office/officeart/2008/layout/LinedList"/>
    <dgm:cxn modelId="{C1E6C92D-5A82-4224-8BA8-97DCFB4DACC6}" type="presParOf" srcId="{0A485070-488F-4C05-A0BE-B0502A726703}" destId="{EE47781E-3180-4175-8F44-378F3E768D07}" srcOrd="0" destOrd="0" presId="urn:microsoft.com/office/officeart/2008/layout/LinedList"/>
    <dgm:cxn modelId="{CB9DE1BC-0A25-4578-A1BE-2BC8AD3937C9}" type="presParOf" srcId="{0A485070-488F-4C05-A0BE-B0502A726703}" destId="{20520567-0E91-4636-8E1D-A335A3350426}" srcOrd="1" destOrd="0" presId="urn:microsoft.com/office/officeart/2008/layout/LinedList"/>
    <dgm:cxn modelId="{D791BE13-208B-4557-AC8D-2B6E4867EEDB}" type="presParOf" srcId="{20520567-0E91-4636-8E1D-A335A3350426}" destId="{AF0CAD80-F249-4288-AF8B-8E524AA3D62A}" srcOrd="0" destOrd="0" presId="urn:microsoft.com/office/officeart/2008/layout/LinedList"/>
    <dgm:cxn modelId="{4F996F05-FD99-46B2-85B5-05C8EF324534}" type="presParOf" srcId="{20520567-0E91-4636-8E1D-A335A3350426}" destId="{3E51B011-A7E7-4959-8956-3A2BE5152881}" srcOrd="1" destOrd="0" presId="urn:microsoft.com/office/officeart/2008/layout/LinedList"/>
    <dgm:cxn modelId="{38A574BA-4DCD-47D2-8082-A4E819BD933B}" type="presParOf" srcId="{0A485070-488F-4C05-A0BE-B0502A726703}" destId="{FFCE15C1-FCB7-4A02-AAD1-E3B1B1999748}" srcOrd="2" destOrd="0" presId="urn:microsoft.com/office/officeart/2008/layout/LinedList"/>
    <dgm:cxn modelId="{943BA213-63E8-40F1-8AE6-4A325021FA8A}" type="presParOf" srcId="{0A485070-488F-4C05-A0BE-B0502A726703}" destId="{EA57A655-73D6-411F-B13C-842B416A7FC1}" srcOrd="3" destOrd="0" presId="urn:microsoft.com/office/officeart/2008/layout/LinedList"/>
    <dgm:cxn modelId="{AC3E1A41-787F-4E3B-9211-3297D528E03C}" type="presParOf" srcId="{EA57A655-73D6-411F-B13C-842B416A7FC1}" destId="{67E74762-EE2E-4726-94A0-A5B54CEF187E}" srcOrd="0" destOrd="0" presId="urn:microsoft.com/office/officeart/2008/layout/LinedList"/>
    <dgm:cxn modelId="{BB02BD7B-B3E1-47FE-8CCC-5E88029241DF}" type="presParOf" srcId="{EA57A655-73D6-411F-B13C-842B416A7FC1}" destId="{0E86E8F6-2AF8-41C8-B2CE-2EB9F1623167}" srcOrd="1" destOrd="0" presId="urn:microsoft.com/office/officeart/2008/layout/LinedList"/>
    <dgm:cxn modelId="{739B13FA-5E7D-457A-8ED5-E6A58E7A4E45}" type="presParOf" srcId="{0A485070-488F-4C05-A0BE-B0502A726703}" destId="{C65E96DF-46EB-4685-BF80-1724E940E7D3}" srcOrd="4" destOrd="0" presId="urn:microsoft.com/office/officeart/2008/layout/LinedList"/>
    <dgm:cxn modelId="{583F0854-3EDC-4726-85E4-4CE14C5274B3}" type="presParOf" srcId="{0A485070-488F-4C05-A0BE-B0502A726703}" destId="{554F3673-0DA8-4BA8-96DE-70561523FD83}" srcOrd="5" destOrd="0" presId="urn:microsoft.com/office/officeart/2008/layout/LinedList"/>
    <dgm:cxn modelId="{44A9D558-1605-4CBF-B850-0B31EE83DBA7}" type="presParOf" srcId="{554F3673-0DA8-4BA8-96DE-70561523FD83}" destId="{6CC1945D-900C-4045-B5E2-CD89A8B440FB}" srcOrd="0" destOrd="0" presId="urn:microsoft.com/office/officeart/2008/layout/LinedList"/>
    <dgm:cxn modelId="{839B42CF-886B-4B08-B391-5D1F085F1F94}" type="presParOf" srcId="{554F3673-0DA8-4BA8-96DE-70561523FD83}" destId="{AA23E68D-A880-4DE2-8A77-93731CFF6D7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47781E-3180-4175-8F44-378F3E768D07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0CAD80-F249-4288-AF8B-8E524AA3D62A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 err="1"/>
            <a:t>Pourquoi</a:t>
          </a:r>
          <a:r>
            <a:rPr lang="en-US" sz="6500" kern="1200" dirty="0"/>
            <a:t> </a:t>
          </a:r>
          <a:r>
            <a:rPr lang="en-US" sz="6500" kern="1200" dirty="0" err="1"/>
            <a:t>ce</a:t>
          </a:r>
          <a:r>
            <a:rPr lang="en-US" sz="6500" kern="1200" dirty="0"/>
            <a:t> </a:t>
          </a:r>
          <a:r>
            <a:rPr lang="en-US" sz="6500" kern="1200" dirty="0" err="1"/>
            <a:t>sujet</a:t>
          </a:r>
          <a:endParaRPr lang="en-US" sz="6500" kern="1200" dirty="0"/>
        </a:p>
      </dsp:txBody>
      <dsp:txXfrm>
        <a:off x="0" y="2492"/>
        <a:ext cx="6492875" cy="1700138"/>
      </dsp:txXfrm>
    </dsp:sp>
    <dsp:sp modelId="{FFCE15C1-FCB7-4A02-AAD1-E3B1B1999748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E74762-EE2E-4726-94A0-A5B54CEF187E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/>
            <a:t>Description</a:t>
          </a:r>
          <a:endParaRPr lang="en-US" sz="6500" kern="1200"/>
        </a:p>
      </dsp:txBody>
      <dsp:txXfrm>
        <a:off x="0" y="1702630"/>
        <a:ext cx="6492875" cy="1700138"/>
      </dsp:txXfrm>
    </dsp:sp>
    <dsp:sp modelId="{C65E96DF-46EB-4685-BF80-1724E940E7D3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C1945D-900C-4045-B5E2-CD89A8B440FB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 err="1"/>
            <a:t>Requêtes</a:t>
          </a:r>
          <a:endParaRPr lang="en-US" sz="6500" kern="1200" dirty="0"/>
        </a:p>
      </dsp:txBody>
      <dsp:txXfrm>
        <a:off x="0" y="3402769"/>
        <a:ext cx="6492875" cy="1700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F5D3FB-D99A-4B7D-99CF-683089F36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9BEED73-C527-4624-BDF5-0D3428134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6437E2-6C9D-465E-8E39-7FC5CC92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CFF1-4CF4-440E-BC1D-EC1835C00DB5}" type="datetimeFigureOut">
              <a:rPr lang="de-DE" smtClean="0"/>
              <a:t>03.03.2020</a:t>
            </a:fld>
            <a:endParaRPr lang="de-D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91D064-08AD-43A8-8E34-373058401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F5DBF-3FBC-4D61-ACE9-EF3127C42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D2090-6A9B-4FC9-BAF7-609BC97D4E42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8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5465DC-1B83-4E6B-8F5D-8B0AA76D5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0C9B6CE-F09C-43B7-A4B9-3DB1052F8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C95DA2-7359-4FFA-B614-FD14E8C9E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CFF1-4CF4-440E-BC1D-EC1835C00DB5}" type="datetimeFigureOut">
              <a:rPr lang="de-DE" smtClean="0"/>
              <a:t>03.03.2020</a:t>
            </a:fld>
            <a:endParaRPr lang="de-D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75BA8F-2B52-47CC-BD5C-A782EA31D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B02D1A-DB15-47D9-A57B-DD825867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D2090-6A9B-4FC9-BAF7-609BC97D4E42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0110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D29D30B-C586-411C-8938-AC7B7A790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B6C0F42-D7F6-49BC-8429-277C600A7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DF3595-BACA-440A-9B1F-C72C9A06F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CFF1-4CF4-440E-BC1D-EC1835C00DB5}" type="datetimeFigureOut">
              <a:rPr lang="de-DE" smtClean="0"/>
              <a:t>03.03.2020</a:t>
            </a:fld>
            <a:endParaRPr lang="de-D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E890D5-6D8E-4EBD-A111-59C666AD5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58527C-4EE3-4F49-A1BA-D717B94C8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D2090-6A9B-4FC9-BAF7-609BC97D4E42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9425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6195C0-A2F5-4B2B-81B0-A1DBA9DEA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F29F91-1BBF-43DA-93FA-F218F2624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D04084-D256-4881-B701-225D0ED8E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CFF1-4CF4-440E-BC1D-EC1835C00DB5}" type="datetimeFigureOut">
              <a:rPr lang="de-DE" smtClean="0"/>
              <a:t>03.03.2020</a:t>
            </a:fld>
            <a:endParaRPr lang="de-D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659C9D-9038-437B-83F6-4A3FA1C12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4DA3C5-48EE-47EF-B19F-412450A2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D2090-6A9B-4FC9-BAF7-609BC97D4E42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6246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E3F120-BF04-470F-B1E1-90851AB37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CECF5E-91D1-4FAB-B8F6-D9D5C1124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A3890F-9E45-4431-AB40-1FA0D3FAA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CFF1-4CF4-440E-BC1D-EC1835C00DB5}" type="datetimeFigureOut">
              <a:rPr lang="de-DE" smtClean="0"/>
              <a:t>03.03.2020</a:t>
            </a:fld>
            <a:endParaRPr lang="de-D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CF700A-2D85-422B-82B4-C12B4B070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C0D244-CC59-4EB3-90B4-63285ADDE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D2090-6A9B-4FC9-BAF7-609BC97D4E42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25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85DA6F-B416-4470-BEB9-60B71A8E6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96F442-C3C5-4642-AFE2-1A1877CAFC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3C5A83C-C7EF-4752-A81E-EC6F5DBB9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FDE9B6B-DF40-4EA4-93F3-EE58C728C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CFF1-4CF4-440E-BC1D-EC1835C00DB5}" type="datetimeFigureOut">
              <a:rPr lang="de-DE" smtClean="0"/>
              <a:t>03.03.2020</a:t>
            </a:fld>
            <a:endParaRPr lang="de-D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E640136-761E-42A9-8D83-78FDA5BA9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9630298-95AE-4DD0-9771-90665935C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D2090-6A9B-4FC9-BAF7-609BC97D4E42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1628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1D97F7-6942-4807-82DA-AA729773C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2A6C42-25CA-4946-93DA-7DCF4AAD8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AC5CC4F-8DB9-4B04-96B8-D97EA979C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B665499-346E-498E-B674-F92F0FC6E2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049A844-EE45-4B9B-8009-90E2117F99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756D890-081A-44AE-8780-3479A218F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CFF1-4CF4-440E-BC1D-EC1835C00DB5}" type="datetimeFigureOut">
              <a:rPr lang="de-DE" smtClean="0"/>
              <a:t>03.03.2020</a:t>
            </a:fld>
            <a:endParaRPr lang="de-D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1326958-41F2-4E1E-95DB-88AA363B1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E0385FB-99CE-4B3F-B42C-8CAC415CF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D2090-6A9B-4FC9-BAF7-609BC97D4E42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764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B13568-D58D-46B2-B007-4D5764FA1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935376E-892F-4F6E-AC81-1A4707D33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CFF1-4CF4-440E-BC1D-EC1835C00DB5}" type="datetimeFigureOut">
              <a:rPr lang="de-DE" smtClean="0"/>
              <a:t>03.03.2020</a:t>
            </a:fld>
            <a:endParaRPr lang="de-D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C1DC41F-39DA-4FFA-80F0-22470124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44AF816-A755-40D4-A6C3-B166793D1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D2090-6A9B-4FC9-BAF7-609BC97D4E42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9118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C17BC32-AD8A-40C6-B117-8324A464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CFF1-4CF4-440E-BC1D-EC1835C00DB5}" type="datetimeFigureOut">
              <a:rPr lang="de-DE" smtClean="0"/>
              <a:t>03.03.2020</a:t>
            </a:fld>
            <a:endParaRPr lang="de-D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1013CEF-5EC5-45D3-AB29-8C91A3E30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C5935C-870E-4896-8DD9-5E42125B5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D2090-6A9B-4FC9-BAF7-609BC97D4E42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079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48773D-70AB-4AC5-B95C-C455A701C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10C2CB-9D41-4AC4-949B-1F33FEBB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C18C54B-D400-47BD-A47F-10C9BB08A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C5AFEA7-9C48-4AC1-92D3-C083B65BB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CFF1-4CF4-440E-BC1D-EC1835C00DB5}" type="datetimeFigureOut">
              <a:rPr lang="de-DE" smtClean="0"/>
              <a:t>03.03.2020</a:t>
            </a:fld>
            <a:endParaRPr lang="de-D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F106EF-B75B-4FBD-9925-E0981896C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9F3A73-BD0E-4FBE-8AF9-CB95EE4A5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D2090-6A9B-4FC9-BAF7-609BC97D4E42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065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7948FC-5E54-4B30-BF97-4F784F034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0A6425C-A34D-4250-ABDE-613C3E7B8F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1C8913D-AB1E-428B-9B54-A30070ECE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6E3A39E-1278-40C4-82D9-F7D7CD8BE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CFF1-4CF4-440E-BC1D-EC1835C00DB5}" type="datetimeFigureOut">
              <a:rPr lang="de-DE" smtClean="0"/>
              <a:t>03.03.2020</a:t>
            </a:fld>
            <a:endParaRPr lang="de-D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A29C27-74E4-464E-BE43-32884EAE0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B399A5-9B72-44F8-BDB9-94F222751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D2090-6A9B-4FC9-BAF7-609BC97D4E42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7237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687DDDD-4692-4B0C-AE17-DEC40A26C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7B613C-453F-45A4-95EE-7F2B90298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D1205D-66B8-4F47-B841-E63661E3A9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8CFF1-4CF4-440E-BC1D-EC1835C00DB5}" type="datetimeFigureOut">
              <a:rPr lang="de-DE" smtClean="0"/>
              <a:t>03.03.2020</a:t>
            </a:fld>
            <a:endParaRPr lang="de-D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04CBA3-3456-4A24-8763-441F7D2FE4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BBA5F0-FF8D-4068-AACD-C5F2AF7E34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D2090-6A9B-4FC9-BAF7-609BC97D4E42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2429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batiment résidence universitaire">
            <a:extLst>
              <a:ext uri="{FF2B5EF4-FFF2-40B4-BE49-F238E27FC236}">
                <a16:creationId xmlns:a16="http://schemas.microsoft.com/office/drawing/2014/main" id="{02B3272D-25FE-4567-A86A-A0BD760FC4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84" b="743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2750B02-0440-47ED-9A79-FE4ED0FF8CC9}"/>
              </a:ext>
            </a:extLst>
          </p:cNvPr>
          <p:cNvSpPr txBox="1"/>
          <p:nvPr/>
        </p:nvSpPr>
        <p:spPr>
          <a:xfrm>
            <a:off x="1524000" y="1122362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solidFill>
                  <a:srgbClr val="FFFFFF"/>
                </a:solidFill>
                <a:latin typeface="Algerian" panose="04020705040A02060702" pitchFamily="82" charset="0"/>
                <a:ea typeface="+mj-ea"/>
                <a:cs typeface="+mj-cs"/>
              </a:rPr>
              <a:t>GESTION DE RESIDENCE UNIVERSITAIRE</a:t>
            </a:r>
          </a:p>
        </p:txBody>
      </p:sp>
    </p:spTree>
    <p:extLst>
      <p:ext uri="{BB962C8B-B14F-4D97-AF65-F5344CB8AC3E}">
        <p14:creationId xmlns:p14="http://schemas.microsoft.com/office/powerpoint/2010/main" val="1845260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52AAFD8-CBB0-4C6B-B195-5148BED2D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PLAN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2321694E-C0B1-4A55-ABF5-2653A38F34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0585281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2056209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4D3D850-2041-4B7C-AED9-54DA385B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F428E7C-CF72-4177-B907-662EDCB35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884544" y="2265762"/>
            <a:ext cx="6329167" cy="2547872"/>
            <a:chOff x="-2412483" y="5117355"/>
            <a:chExt cx="4342728" cy="1748210"/>
          </a:xfrm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E2C38613-1CC6-42DF-9D5B-1C3CFF915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66174" y="5117355"/>
              <a:ext cx="3496419" cy="174821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FA88567F-0B25-4895-A6DF-304638BE5B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412483" y="6202815"/>
              <a:ext cx="1325500" cy="66275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B7A2B20-C280-41CF-965D-FA68DA2BD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883073" y="-1094168"/>
            <a:ext cx="4864676" cy="3807333"/>
          </a:xfrm>
          <a:custGeom>
            <a:avLst/>
            <a:gdLst>
              <a:gd name="connsiteX0" fmla="*/ 0 w 4864676"/>
              <a:gd name="connsiteY0" fmla="*/ 3191201 h 3807333"/>
              <a:gd name="connsiteX1" fmla="*/ 3191202 w 4864676"/>
              <a:gd name="connsiteY1" fmla="*/ 0 h 3807333"/>
              <a:gd name="connsiteX2" fmla="*/ 4864676 w 4864676"/>
              <a:gd name="connsiteY2" fmla="*/ 1673474 h 3807333"/>
              <a:gd name="connsiteX3" fmla="*/ 4864676 w 4864676"/>
              <a:gd name="connsiteY3" fmla="*/ 3807333 h 3807333"/>
              <a:gd name="connsiteX4" fmla="*/ 0 w 4864676"/>
              <a:gd name="connsiteY4" fmla="*/ 3807333 h 3807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3807333">
                <a:moveTo>
                  <a:pt x="0" y="3191201"/>
                </a:moveTo>
                <a:lnTo>
                  <a:pt x="3191202" y="0"/>
                </a:lnTo>
                <a:lnTo>
                  <a:pt x="4864676" y="1673474"/>
                </a:lnTo>
                <a:lnTo>
                  <a:pt x="4864676" y="3807333"/>
                </a:lnTo>
                <a:lnTo>
                  <a:pt x="0" y="380733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F218E6-E246-4EBB-BA8D-DB65AB59A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283537" y="3632636"/>
            <a:ext cx="1185708" cy="1185708"/>
          </a:xfrm>
          <a:custGeom>
            <a:avLst/>
            <a:gdLst>
              <a:gd name="connsiteX0" fmla="*/ 0 w 1185708"/>
              <a:gd name="connsiteY0" fmla="*/ 0 h 1185708"/>
              <a:gd name="connsiteX1" fmla="*/ 454971 w 1185708"/>
              <a:gd name="connsiteY1" fmla="*/ 0 h 1185708"/>
              <a:gd name="connsiteX2" fmla="*/ 1185708 w 1185708"/>
              <a:gd name="connsiteY2" fmla="*/ 730737 h 1185708"/>
              <a:gd name="connsiteX3" fmla="*/ 1185708 w 1185708"/>
              <a:gd name="connsiteY3" fmla="*/ 1185708 h 1185708"/>
              <a:gd name="connsiteX4" fmla="*/ 0 w 1185708"/>
              <a:gd name="connsiteY4" fmla="*/ 1185708 h 1185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5708" h="1185708">
                <a:moveTo>
                  <a:pt x="0" y="0"/>
                </a:moveTo>
                <a:lnTo>
                  <a:pt x="454971" y="0"/>
                </a:lnTo>
                <a:lnTo>
                  <a:pt x="1185708" y="730737"/>
                </a:lnTo>
                <a:lnTo>
                  <a:pt x="1185708" y="1185708"/>
                </a:lnTo>
                <a:lnTo>
                  <a:pt x="0" y="1185708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B9D26D-939B-4838-886B-07E227F3A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303927" y="5624986"/>
            <a:ext cx="989294" cy="98929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0A80B01-7FDA-4264-BAC7-CA797D496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2" y="-723949"/>
            <a:ext cx="5389379" cy="5389379"/>
          </a:xfrm>
          <a:custGeom>
            <a:avLst/>
            <a:gdLst>
              <a:gd name="connsiteX0" fmla="*/ 0 w 5389379"/>
              <a:gd name="connsiteY0" fmla="*/ 2602331 h 5389379"/>
              <a:gd name="connsiteX1" fmla="*/ 2602331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5389379 h 5389379"/>
              <a:gd name="connsiteX4" fmla="*/ 0 w 5389379"/>
              <a:gd name="connsiteY4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9379" h="5389379">
                <a:moveTo>
                  <a:pt x="0" y="2602331"/>
                </a:moveTo>
                <a:lnTo>
                  <a:pt x="2602331" y="0"/>
                </a:lnTo>
                <a:lnTo>
                  <a:pt x="5389379" y="0"/>
                </a:lnTo>
                <a:lnTo>
                  <a:pt x="5389379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49E75B4-6C35-495B-850B-28CDE6E39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4" y="-1424977"/>
            <a:ext cx="6791435" cy="6791435"/>
          </a:xfrm>
          <a:custGeom>
            <a:avLst/>
            <a:gdLst>
              <a:gd name="connsiteX0" fmla="*/ 0 w 6791435"/>
              <a:gd name="connsiteY0" fmla="*/ 4004387 h 6791435"/>
              <a:gd name="connsiteX1" fmla="*/ 81158 w 6791435"/>
              <a:gd name="connsiteY1" fmla="*/ 3923229 h 6791435"/>
              <a:gd name="connsiteX2" fmla="*/ 81158 w 6791435"/>
              <a:gd name="connsiteY2" fmla="*/ 6710277 h 6791435"/>
              <a:gd name="connsiteX3" fmla="*/ 6710277 w 6791435"/>
              <a:gd name="connsiteY3" fmla="*/ 6710277 h 6791435"/>
              <a:gd name="connsiteX4" fmla="*/ 6710277 w 6791435"/>
              <a:gd name="connsiteY4" fmla="*/ 81158 h 6791435"/>
              <a:gd name="connsiteX5" fmla="*/ 3923229 w 6791435"/>
              <a:gd name="connsiteY5" fmla="*/ 81158 h 6791435"/>
              <a:gd name="connsiteX6" fmla="*/ 4004387 w 6791435"/>
              <a:gd name="connsiteY6" fmla="*/ 0 h 6791435"/>
              <a:gd name="connsiteX7" fmla="*/ 6791435 w 6791435"/>
              <a:gd name="connsiteY7" fmla="*/ 0 h 6791435"/>
              <a:gd name="connsiteX8" fmla="*/ 6791435 w 6791435"/>
              <a:gd name="connsiteY8" fmla="*/ 6791435 h 6791435"/>
              <a:gd name="connsiteX9" fmla="*/ 0 w 6791435"/>
              <a:gd name="connsiteY9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791435" h="6791435">
                <a:moveTo>
                  <a:pt x="0" y="4004387"/>
                </a:moveTo>
                <a:lnTo>
                  <a:pt x="81158" y="3923229"/>
                </a:lnTo>
                <a:lnTo>
                  <a:pt x="81158" y="6710277"/>
                </a:lnTo>
                <a:lnTo>
                  <a:pt x="6710277" y="6710277"/>
                </a:lnTo>
                <a:lnTo>
                  <a:pt x="6710277" y="81158"/>
                </a:lnTo>
                <a:lnTo>
                  <a:pt x="3923229" y="81158"/>
                </a:lnTo>
                <a:lnTo>
                  <a:pt x="4004387" y="0"/>
                </a:lnTo>
                <a:lnTo>
                  <a:pt x="6791435" y="0"/>
                </a:lnTo>
                <a:lnTo>
                  <a:pt x="679143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2552DF-254D-4525-8BFB-B43667D57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8020" y="3655972"/>
            <a:ext cx="4316627" cy="103944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3600" b="1" kern="1200" dirty="0" err="1">
                <a:solidFill>
                  <a:srgbClr val="080808"/>
                </a:solidFill>
                <a:latin typeface="+mn-lt"/>
                <a:ea typeface="+mn-ea"/>
                <a:cs typeface="+mn-cs"/>
              </a:rPr>
              <a:t>Pourquoi</a:t>
            </a:r>
            <a:r>
              <a:rPr lang="en-US" sz="3600" b="1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600" b="1" kern="1200" dirty="0" err="1">
                <a:solidFill>
                  <a:srgbClr val="080808"/>
                </a:solidFill>
                <a:latin typeface="+mn-lt"/>
                <a:ea typeface="+mn-ea"/>
                <a:cs typeface="+mn-cs"/>
              </a:rPr>
              <a:t>ce</a:t>
            </a:r>
            <a:r>
              <a:rPr lang="en-US" sz="3600" b="1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600" b="1" kern="1200" dirty="0" err="1">
                <a:solidFill>
                  <a:srgbClr val="080808"/>
                </a:solidFill>
                <a:latin typeface="+mn-lt"/>
                <a:ea typeface="+mn-ea"/>
                <a:cs typeface="+mn-cs"/>
              </a:rPr>
              <a:t>sujet</a:t>
            </a:r>
            <a:r>
              <a:rPr lang="en-US" sz="3600" b="1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 ?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F1C8BF-8C5D-4598-841A-BDBE3D1BD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7778" y="375114"/>
            <a:ext cx="7459087" cy="267098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0EB2D58A-B2F2-4B07-9595-4FED1037F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67461" y="5398157"/>
            <a:ext cx="2934814" cy="146740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DEB95C3F-0968-4E23-80BD-35CE22E83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5580" y="5117355"/>
            <a:ext cx="3496419" cy="174821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16E9C92B-1893-4BFE-B7CF-905EB3F87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9271" y="5949259"/>
            <a:ext cx="1832612" cy="916306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58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37425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E49D67D-0D1C-459A-B380-51E5F3D08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8" y="637763"/>
            <a:ext cx="9889797" cy="28744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DESCRIPTION / EXPLICATION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3742597"/>
            <a:ext cx="12191990" cy="3115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180" y="41010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72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99A07AC-32F5-4727-A079-E619B8D47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Requêtes</a:t>
            </a:r>
          </a:p>
        </p:txBody>
      </p:sp>
    </p:spTree>
    <p:extLst>
      <p:ext uri="{BB962C8B-B14F-4D97-AF65-F5344CB8AC3E}">
        <p14:creationId xmlns:p14="http://schemas.microsoft.com/office/powerpoint/2010/main" val="5533162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E5B7ED4-7D4D-47CF-908B-0D45DC864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>
                <a:solidFill>
                  <a:schemeClr val="accent1"/>
                </a:solidFill>
              </a:rPr>
              <a:t>Membres</a:t>
            </a:r>
            <a:r>
              <a:rPr lang="de-DE" dirty="0">
                <a:solidFill>
                  <a:schemeClr val="accent1"/>
                </a:solidFill>
              </a:rPr>
              <a:t> du </a:t>
            </a:r>
            <a:r>
              <a:rPr lang="de-DE">
                <a:solidFill>
                  <a:schemeClr val="accent1"/>
                </a:solidFill>
              </a:rPr>
              <a:t>groupe</a:t>
            </a:r>
            <a:endParaRPr lang="de-DE" dirty="0">
              <a:solidFill>
                <a:schemeClr val="accent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097E86-4E4B-4A29-AF73-4B2B7D626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/>
              <a:t>Eva-Johanna Herrlich (Gestion – Allemande)</a:t>
            </a:r>
          </a:p>
          <a:p>
            <a:r>
              <a:rPr lang="de-DE" sz="2400" dirty="0" err="1"/>
              <a:t>Yepmo</a:t>
            </a:r>
            <a:r>
              <a:rPr lang="de-DE" sz="2400" dirty="0"/>
              <a:t> Christopher (Info – </a:t>
            </a:r>
            <a:r>
              <a:rPr lang="de-DE" sz="2400" dirty="0" err="1"/>
              <a:t>Camerounais</a:t>
            </a:r>
            <a:r>
              <a:rPr lang="de-DE" sz="2400" dirty="0"/>
              <a:t>)</a:t>
            </a:r>
          </a:p>
          <a:p>
            <a:r>
              <a:rPr lang="de-DE" sz="2400" dirty="0"/>
              <a:t>Tom </a:t>
            </a:r>
            <a:r>
              <a:rPr lang="de-DE" sz="2400" dirty="0" err="1"/>
              <a:t>Naudin</a:t>
            </a:r>
            <a:r>
              <a:rPr lang="de-DE" sz="2400" dirty="0"/>
              <a:t> (Gestion – </a:t>
            </a:r>
            <a:r>
              <a:rPr lang="de-DE" sz="2400" dirty="0" err="1"/>
              <a:t>Francais</a:t>
            </a:r>
            <a:r>
              <a:rPr lang="de-DE" sz="24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9664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58E966-456A-48F4-81B4-C4D0C00206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5523C670-74D7-4ED8-BA51-B6FB65570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54331" y="1756600"/>
            <a:ext cx="1080325" cy="4736395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BAEEE533-7CA5-4134-A14A-8575F66C6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846901" y="1357766"/>
            <a:ext cx="687754" cy="430312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E64B7817-E956-406B-A85B-5AEF36B1F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848912" y="1135060"/>
            <a:ext cx="409371" cy="416921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92FC9C1F-8CBA-4083-8724-3735C556D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81691" y="1124043"/>
            <a:ext cx="6477233" cy="39781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6440279-A4CA-4CD2-B948-3EDB70FCF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445775"/>
            <a:ext cx="5385391" cy="33424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85F1AE-55B3-422E-BEC4-AC49DF214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7225" y="1483341"/>
            <a:ext cx="3682853" cy="34726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Merci pour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votre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attention</a:t>
            </a:r>
          </a:p>
        </p:txBody>
      </p:sp>
    </p:spTree>
    <p:extLst>
      <p:ext uri="{BB962C8B-B14F-4D97-AF65-F5344CB8AC3E}">
        <p14:creationId xmlns:p14="http://schemas.microsoft.com/office/powerpoint/2010/main" val="2752444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</TotalTime>
  <Words>48</Words>
  <Application>Microsoft Office PowerPoint</Application>
  <PresentationFormat>Grand écran</PresentationFormat>
  <Paragraphs>15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Algerian</vt:lpstr>
      <vt:lpstr>Arial</vt:lpstr>
      <vt:lpstr>Calibri</vt:lpstr>
      <vt:lpstr>Calibri Light</vt:lpstr>
      <vt:lpstr>Thème Office</vt:lpstr>
      <vt:lpstr>Présentation PowerPoint</vt:lpstr>
      <vt:lpstr>PLAN</vt:lpstr>
      <vt:lpstr>INTRODUCTION</vt:lpstr>
      <vt:lpstr>DESCRIPTION / EXPLICATION</vt:lpstr>
      <vt:lpstr>Requêtes</vt:lpstr>
      <vt:lpstr>Membres du groupe</vt:lpstr>
      <vt:lpstr>Fin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Christopher</dc:creator>
  <cp:lastModifiedBy>Christopher</cp:lastModifiedBy>
  <cp:revision>2</cp:revision>
  <dcterms:created xsi:type="dcterms:W3CDTF">2020-03-03T09:46:43Z</dcterms:created>
  <dcterms:modified xsi:type="dcterms:W3CDTF">2020-03-03T09:48:51Z</dcterms:modified>
</cp:coreProperties>
</file>