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BFDA6-64EC-4508-8AB7-3B2391D63A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E375F7-C9D3-4305-BA77-9B3691EFB537}">
      <dgm:prSet/>
      <dgm:spPr/>
      <dgm:t>
        <a:bodyPr/>
        <a:lstStyle/>
        <a:p>
          <a:r>
            <a:rPr lang="de-DE"/>
            <a:t>Introduction</a:t>
          </a:r>
          <a:endParaRPr lang="en-US"/>
        </a:p>
      </dgm:t>
    </dgm:pt>
    <dgm:pt modelId="{A839A122-3008-4836-AA87-14A361CCDB17}" type="parTrans" cxnId="{DDBCF256-DE93-482A-B796-9255C4490848}">
      <dgm:prSet/>
      <dgm:spPr/>
      <dgm:t>
        <a:bodyPr/>
        <a:lstStyle/>
        <a:p>
          <a:endParaRPr lang="en-US"/>
        </a:p>
      </dgm:t>
    </dgm:pt>
    <dgm:pt modelId="{ABB0AD56-B005-4634-BE4C-7119277B7615}" type="sibTrans" cxnId="{DDBCF256-DE93-482A-B796-9255C4490848}">
      <dgm:prSet/>
      <dgm:spPr/>
      <dgm:t>
        <a:bodyPr/>
        <a:lstStyle/>
        <a:p>
          <a:endParaRPr lang="en-US"/>
        </a:p>
      </dgm:t>
    </dgm:pt>
    <dgm:pt modelId="{F9198A2C-1563-49B6-9DE9-A74F83D60E67}">
      <dgm:prSet/>
      <dgm:spPr/>
      <dgm:t>
        <a:bodyPr/>
        <a:lstStyle/>
        <a:p>
          <a:r>
            <a:rPr lang="de-DE"/>
            <a:t>Description</a:t>
          </a:r>
          <a:endParaRPr lang="en-US"/>
        </a:p>
      </dgm:t>
    </dgm:pt>
    <dgm:pt modelId="{19BCDBDD-8FFB-480F-B6EF-CE1F6BE49FFE}" type="parTrans" cxnId="{9607979E-EBEB-43C9-A344-60331A3C1B27}">
      <dgm:prSet/>
      <dgm:spPr/>
      <dgm:t>
        <a:bodyPr/>
        <a:lstStyle/>
        <a:p>
          <a:endParaRPr lang="en-US"/>
        </a:p>
      </dgm:t>
    </dgm:pt>
    <dgm:pt modelId="{A767846B-2E9B-45A8-869D-CBD0FCB79163}" type="sibTrans" cxnId="{9607979E-EBEB-43C9-A344-60331A3C1B27}">
      <dgm:prSet/>
      <dgm:spPr/>
      <dgm:t>
        <a:bodyPr/>
        <a:lstStyle/>
        <a:p>
          <a:endParaRPr lang="en-US"/>
        </a:p>
      </dgm:t>
    </dgm:pt>
    <dgm:pt modelId="{A652D1F4-EA16-4B39-A326-DA6055AD60F6}">
      <dgm:prSet/>
      <dgm:spPr/>
      <dgm:t>
        <a:bodyPr/>
        <a:lstStyle/>
        <a:p>
          <a:r>
            <a:rPr lang="de-DE"/>
            <a:t>MCD</a:t>
          </a:r>
          <a:endParaRPr lang="en-US"/>
        </a:p>
      </dgm:t>
    </dgm:pt>
    <dgm:pt modelId="{71C99014-F732-4C29-8F92-08E00E356070}" type="parTrans" cxnId="{65C23508-6389-4D62-8811-53E0981B5826}">
      <dgm:prSet/>
      <dgm:spPr/>
      <dgm:t>
        <a:bodyPr/>
        <a:lstStyle/>
        <a:p>
          <a:endParaRPr lang="en-US"/>
        </a:p>
      </dgm:t>
    </dgm:pt>
    <dgm:pt modelId="{1FA5B3E1-D9DB-4DF1-9A72-ED2F61997CF7}" type="sibTrans" cxnId="{65C23508-6389-4D62-8811-53E0981B5826}">
      <dgm:prSet/>
      <dgm:spPr/>
      <dgm:t>
        <a:bodyPr/>
        <a:lstStyle/>
        <a:p>
          <a:endParaRPr lang="en-US"/>
        </a:p>
      </dgm:t>
    </dgm:pt>
    <dgm:pt modelId="{0A485070-488F-4C05-A0BE-B0502A726703}" type="pres">
      <dgm:prSet presAssocID="{7D6BFDA6-64EC-4508-8AB7-3B2391D63A0B}" presName="vert0" presStyleCnt="0">
        <dgm:presLayoutVars>
          <dgm:dir/>
          <dgm:animOne val="branch"/>
          <dgm:animLvl val="lvl"/>
        </dgm:presLayoutVars>
      </dgm:prSet>
      <dgm:spPr/>
    </dgm:pt>
    <dgm:pt modelId="{EE47781E-3180-4175-8F44-378F3E768D07}" type="pres">
      <dgm:prSet presAssocID="{6CE375F7-C9D3-4305-BA77-9B3691EFB537}" presName="thickLine" presStyleLbl="alignNode1" presStyleIdx="0" presStyleCnt="3"/>
      <dgm:spPr/>
    </dgm:pt>
    <dgm:pt modelId="{20520567-0E91-4636-8E1D-A335A3350426}" type="pres">
      <dgm:prSet presAssocID="{6CE375F7-C9D3-4305-BA77-9B3691EFB537}" presName="horz1" presStyleCnt="0"/>
      <dgm:spPr/>
    </dgm:pt>
    <dgm:pt modelId="{AF0CAD80-F249-4288-AF8B-8E524AA3D62A}" type="pres">
      <dgm:prSet presAssocID="{6CE375F7-C9D3-4305-BA77-9B3691EFB537}" presName="tx1" presStyleLbl="revTx" presStyleIdx="0" presStyleCnt="3"/>
      <dgm:spPr/>
    </dgm:pt>
    <dgm:pt modelId="{3E51B011-A7E7-4959-8956-3A2BE5152881}" type="pres">
      <dgm:prSet presAssocID="{6CE375F7-C9D3-4305-BA77-9B3691EFB537}" presName="vert1" presStyleCnt="0"/>
      <dgm:spPr/>
    </dgm:pt>
    <dgm:pt modelId="{FFCE15C1-FCB7-4A02-AAD1-E3B1B1999748}" type="pres">
      <dgm:prSet presAssocID="{F9198A2C-1563-49B6-9DE9-A74F83D60E67}" presName="thickLine" presStyleLbl="alignNode1" presStyleIdx="1" presStyleCnt="3"/>
      <dgm:spPr/>
    </dgm:pt>
    <dgm:pt modelId="{EA57A655-73D6-411F-B13C-842B416A7FC1}" type="pres">
      <dgm:prSet presAssocID="{F9198A2C-1563-49B6-9DE9-A74F83D60E67}" presName="horz1" presStyleCnt="0"/>
      <dgm:spPr/>
    </dgm:pt>
    <dgm:pt modelId="{67E74762-EE2E-4726-94A0-A5B54CEF187E}" type="pres">
      <dgm:prSet presAssocID="{F9198A2C-1563-49B6-9DE9-A74F83D60E67}" presName="tx1" presStyleLbl="revTx" presStyleIdx="1" presStyleCnt="3"/>
      <dgm:spPr/>
    </dgm:pt>
    <dgm:pt modelId="{0E86E8F6-2AF8-41C8-B2CE-2EB9F1623167}" type="pres">
      <dgm:prSet presAssocID="{F9198A2C-1563-49B6-9DE9-A74F83D60E67}" presName="vert1" presStyleCnt="0"/>
      <dgm:spPr/>
    </dgm:pt>
    <dgm:pt modelId="{C65E96DF-46EB-4685-BF80-1724E940E7D3}" type="pres">
      <dgm:prSet presAssocID="{A652D1F4-EA16-4B39-A326-DA6055AD60F6}" presName="thickLine" presStyleLbl="alignNode1" presStyleIdx="2" presStyleCnt="3"/>
      <dgm:spPr/>
    </dgm:pt>
    <dgm:pt modelId="{554F3673-0DA8-4BA8-96DE-70561523FD83}" type="pres">
      <dgm:prSet presAssocID="{A652D1F4-EA16-4B39-A326-DA6055AD60F6}" presName="horz1" presStyleCnt="0"/>
      <dgm:spPr/>
    </dgm:pt>
    <dgm:pt modelId="{6CC1945D-900C-4045-B5E2-CD89A8B440FB}" type="pres">
      <dgm:prSet presAssocID="{A652D1F4-EA16-4B39-A326-DA6055AD60F6}" presName="tx1" presStyleLbl="revTx" presStyleIdx="2" presStyleCnt="3"/>
      <dgm:spPr/>
    </dgm:pt>
    <dgm:pt modelId="{AA23E68D-A880-4DE2-8A77-93731CFF6D7A}" type="pres">
      <dgm:prSet presAssocID="{A652D1F4-EA16-4B39-A326-DA6055AD60F6}" presName="vert1" presStyleCnt="0"/>
      <dgm:spPr/>
    </dgm:pt>
  </dgm:ptLst>
  <dgm:cxnLst>
    <dgm:cxn modelId="{65C23508-6389-4D62-8811-53E0981B5826}" srcId="{7D6BFDA6-64EC-4508-8AB7-3B2391D63A0B}" destId="{A652D1F4-EA16-4B39-A326-DA6055AD60F6}" srcOrd="2" destOrd="0" parTransId="{71C99014-F732-4C29-8F92-08E00E356070}" sibTransId="{1FA5B3E1-D9DB-4DF1-9A72-ED2F61997CF7}"/>
    <dgm:cxn modelId="{3B004A20-80C2-42D6-9A0F-D9F7D5025A2B}" type="presOf" srcId="{6CE375F7-C9D3-4305-BA77-9B3691EFB537}" destId="{AF0CAD80-F249-4288-AF8B-8E524AA3D62A}" srcOrd="0" destOrd="0" presId="urn:microsoft.com/office/officeart/2008/layout/LinedList"/>
    <dgm:cxn modelId="{17E37334-FBD7-4533-A6EA-D7C6782509AB}" type="presOf" srcId="{7D6BFDA6-64EC-4508-8AB7-3B2391D63A0B}" destId="{0A485070-488F-4C05-A0BE-B0502A726703}" srcOrd="0" destOrd="0" presId="urn:microsoft.com/office/officeart/2008/layout/LinedList"/>
    <dgm:cxn modelId="{12D5A472-CF55-4071-8865-B5F22C9B26F3}" type="presOf" srcId="{A652D1F4-EA16-4B39-A326-DA6055AD60F6}" destId="{6CC1945D-900C-4045-B5E2-CD89A8B440FB}" srcOrd="0" destOrd="0" presId="urn:microsoft.com/office/officeart/2008/layout/LinedList"/>
    <dgm:cxn modelId="{DDBCF256-DE93-482A-B796-9255C4490848}" srcId="{7D6BFDA6-64EC-4508-8AB7-3B2391D63A0B}" destId="{6CE375F7-C9D3-4305-BA77-9B3691EFB537}" srcOrd="0" destOrd="0" parTransId="{A839A122-3008-4836-AA87-14A361CCDB17}" sibTransId="{ABB0AD56-B005-4634-BE4C-7119277B7615}"/>
    <dgm:cxn modelId="{9607979E-EBEB-43C9-A344-60331A3C1B27}" srcId="{7D6BFDA6-64EC-4508-8AB7-3B2391D63A0B}" destId="{F9198A2C-1563-49B6-9DE9-A74F83D60E67}" srcOrd="1" destOrd="0" parTransId="{19BCDBDD-8FFB-480F-B6EF-CE1F6BE49FFE}" sibTransId="{A767846B-2E9B-45A8-869D-CBD0FCB79163}"/>
    <dgm:cxn modelId="{AC3B11CA-C4D7-4C72-8F56-4DC0821B0670}" type="presOf" srcId="{F9198A2C-1563-49B6-9DE9-A74F83D60E67}" destId="{67E74762-EE2E-4726-94A0-A5B54CEF187E}" srcOrd="0" destOrd="0" presId="urn:microsoft.com/office/officeart/2008/layout/LinedList"/>
    <dgm:cxn modelId="{C1E6C92D-5A82-4224-8BA8-97DCFB4DACC6}" type="presParOf" srcId="{0A485070-488F-4C05-A0BE-B0502A726703}" destId="{EE47781E-3180-4175-8F44-378F3E768D07}" srcOrd="0" destOrd="0" presId="urn:microsoft.com/office/officeart/2008/layout/LinedList"/>
    <dgm:cxn modelId="{CB9DE1BC-0A25-4578-A1BE-2BC8AD3937C9}" type="presParOf" srcId="{0A485070-488F-4C05-A0BE-B0502A726703}" destId="{20520567-0E91-4636-8E1D-A335A3350426}" srcOrd="1" destOrd="0" presId="urn:microsoft.com/office/officeart/2008/layout/LinedList"/>
    <dgm:cxn modelId="{D791BE13-208B-4557-AC8D-2B6E4867EEDB}" type="presParOf" srcId="{20520567-0E91-4636-8E1D-A335A3350426}" destId="{AF0CAD80-F249-4288-AF8B-8E524AA3D62A}" srcOrd="0" destOrd="0" presId="urn:microsoft.com/office/officeart/2008/layout/LinedList"/>
    <dgm:cxn modelId="{4F996F05-FD99-46B2-85B5-05C8EF324534}" type="presParOf" srcId="{20520567-0E91-4636-8E1D-A335A3350426}" destId="{3E51B011-A7E7-4959-8956-3A2BE5152881}" srcOrd="1" destOrd="0" presId="urn:microsoft.com/office/officeart/2008/layout/LinedList"/>
    <dgm:cxn modelId="{38A574BA-4DCD-47D2-8082-A4E819BD933B}" type="presParOf" srcId="{0A485070-488F-4C05-A0BE-B0502A726703}" destId="{FFCE15C1-FCB7-4A02-AAD1-E3B1B1999748}" srcOrd="2" destOrd="0" presId="urn:microsoft.com/office/officeart/2008/layout/LinedList"/>
    <dgm:cxn modelId="{943BA213-63E8-40F1-8AE6-4A325021FA8A}" type="presParOf" srcId="{0A485070-488F-4C05-A0BE-B0502A726703}" destId="{EA57A655-73D6-411F-B13C-842B416A7FC1}" srcOrd="3" destOrd="0" presId="urn:microsoft.com/office/officeart/2008/layout/LinedList"/>
    <dgm:cxn modelId="{AC3E1A41-787F-4E3B-9211-3297D528E03C}" type="presParOf" srcId="{EA57A655-73D6-411F-B13C-842B416A7FC1}" destId="{67E74762-EE2E-4726-94A0-A5B54CEF187E}" srcOrd="0" destOrd="0" presId="urn:microsoft.com/office/officeart/2008/layout/LinedList"/>
    <dgm:cxn modelId="{BB02BD7B-B3E1-47FE-8CCC-5E88029241DF}" type="presParOf" srcId="{EA57A655-73D6-411F-B13C-842B416A7FC1}" destId="{0E86E8F6-2AF8-41C8-B2CE-2EB9F1623167}" srcOrd="1" destOrd="0" presId="urn:microsoft.com/office/officeart/2008/layout/LinedList"/>
    <dgm:cxn modelId="{739B13FA-5E7D-457A-8ED5-E6A58E7A4E45}" type="presParOf" srcId="{0A485070-488F-4C05-A0BE-B0502A726703}" destId="{C65E96DF-46EB-4685-BF80-1724E940E7D3}" srcOrd="4" destOrd="0" presId="urn:microsoft.com/office/officeart/2008/layout/LinedList"/>
    <dgm:cxn modelId="{583F0854-3EDC-4726-85E4-4CE14C5274B3}" type="presParOf" srcId="{0A485070-488F-4C05-A0BE-B0502A726703}" destId="{554F3673-0DA8-4BA8-96DE-70561523FD83}" srcOrd="5" destOrd="0" presId="urn:microsoft.com/office/officeart/2008/layout/LinedList"/>
    <dgm:cxn modelId="{44A9D558-1605-4CBF-B850-0B31EE83DBA7}" type="presParOf" srcId="{554F3673-0DA8-4BA8-96DE-70561523FD83}" destId="{6CC1945D-900C-4045-B5E2-CD89A8B440FB}" srcOrd="0" destOrd="0" presId="urn:microsoft.com/office/officeart/2008/layout/LinedList"/>
    <dgm:cxn modelId="{839B42CF-886B-4B08-B391-5D1F085F1F94}" type="presParOf" srcId="{554F3673-0DA8-4BA8-96DE-70561523FD83}" destId="{AA23E68D-A880-4DE2-8A77-93731CFF6D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7781E-3180-4175-8F44-378F3E768D07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CAD80-F249-4288-AF8B-8E524AA3D62A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Introduction</a:t>
          </a:r>
          <a:endParaRPr lang="en-US" sz="6500" kern="1200"/>
        </a:p>
      </dsp:txBody>
      <dsp:txXfrm>
        <a:off x="0" y="2492"/>
        <a:ext cx="6492875" cy="1700138"/>
      </dsp:txXfrm>
    </dsp:sp>
    <dsp:sp modelId="{FFCE15C1-FCB7-4A02-AAD1-E3B1B199974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74762-EE2E-4726-94A0-A5B54CEF187E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Description</a:t>
          </a:r>
          <a:endParaRPr lang="en-US" sz="6500" kern="1200"/>
        </a:p>
      </dsp:txBody>
      <dsp:txXfrm>
        <a:off x="0" y="1702630"/>
        <a:ext cx="6492875" cy="1700138"/>
      </dsp:txXfrm>
    </dsp:sp>
    <dsp:sp modelId="{C65E96DF-46EB-4685-BF80-1724E940E7D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1945D-900C-4045-B5E2-CD89A8B440F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MCD</a:t>
          </a:r>
          <a:endParaRPr lang="en-US" sz="65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5D3FB-D99A-4B7D-99CF-683089F36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BEED73-C527-4624-BDF5-0D3428134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6437E2-6C9D-465E-8E39-7FC5CC92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91D064-08AD-43A8-8E34-37305840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F5DBF-3FBC-4D61-ACE9-EF3127C4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8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465DC-1B83-4E6B-8F5D-8B0AA76D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C9B6CE-F09C-43B7-A4B9-3DB1052F8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95DA2-7359-4FFA-B614-FD14E8C9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5BA8F-2B52-47CC-BD5C-A782EA31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02D1A-DB15-47D9-A57B-DD82586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11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29D30B-C586-411C-8938-AC7B7A790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6C0F42-D7F6-49BC-8429-277C600A7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DF3595-BACA-440A-9B1F-C72C9A06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890D5-6D8E-4EBD-A111-59C666AD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8527C-4EE3-4F49-A1BA-D717B94C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195C0-A2F5-4B2B-81B0-A1DBA9DE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29F91-1BBF-43DA-93FA-F218F262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D04084-D256-4881-B701-225D0ED8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59C9D-9038-437B-83F6-4A3FA1C1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DA3C5-48EE-47EF-B19F-412450A2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2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3F120-BF04-470F-B1E1-90851AB3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CECF5E-91D1-4FAB-B8F6-D9D5C112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3890F-9E45-4431-AB40-1FA0D3FA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F700A-2D85-422B-82B4-C12B4B0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0D244-CC59-4EB3-90B4-63285AD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5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5DA6F-B416-4470-BEB9-60B71A8E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6F442-C3C5-4642-AFE2-1A1877CAF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C5A83C-C7EF-4752-A81E-EC6F5DBB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DE9B6B-DF40-4EA4-93F3-EE58C728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640136-761E-42A9-8D83-78FDA5BA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30298-95AE-4DD0-9771-90665935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62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D97F7-6942-4807-82DA-AA729773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2A6C42-25CA-4946-93DA-7DCF4AAD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5CC4F-8DB9-4B04-96B8-D97EA979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665499-346E-498E-B674-F92F0FC6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49A844-EE45-4B9B-8009-90E2117F9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56D890-081A-44AE-8780-3479A218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326958-41F2-4E1E-95DB-88AA363B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0385FB-99CE-4B3F-B42C-8CAC415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6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13568-D58D-46B2-B007-4D5764F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35376E-892F-4F6E-AC81-1A4707D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1DC41F-39DA-4FFA-80F0-22470124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AF816-A755-40D4-A6C3-B166793D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11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17BC32-AD8A-40C6-B117-8324A464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013CEF-5EC5-45D3-AB29-8C91A3E3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5935C-870E-4896-8DD9-5E42125B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79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8773D-70AB-4AC5-B95C-C455A701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0C2CB-9D41-4AC4-949B-1F33FEBB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18C54B-D400-47BD-A47F-10C9BB08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5AFEA7-9C48-4AC1-92D3-C083B65B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F106EF-B75B-4FBD-9925-E0981896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9F3A73-BD0E-4FBE-8AF9-CB95EE4A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948FC-5E54-4B30-BF97-4F784F03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A6425C-A34D-4250-ABDE-613C3E7B8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8913D-AB1E-428B-9B54-A30070EC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E3A39E-1278-40C4-82D9-F7D7CD8B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A29C27-74E4-464E-BE43-32884EAE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B399A5-9B72-44F8-BDB9-94F22275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87DDDD-4692-4B0C-AE17-DEC40A26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7B613C-453F-45A4-95EE-7F2B9029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1205D-66B8-4F47-B841-E63661E3A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CFF1-4CF4-440E-BC1D-EC1835C00DB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4CBA3-3456-4A24-8763-441F7D2FE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BA5F0-FF8D-4068-AACD-C5F2AF7E3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42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atiment résidence universitaire">
            <a:extLst>
              <a:ext uri="{FF2B5EF4-FFF2-40B4-BE49-F238E27FC236}">
                <a16:creationId xmlns:a16="http://schemas.microsoft.com/office/drawing/2014/main" id="{02B3272D-25FE-4567-A86A-A0BD760FC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4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750B02-0440-47ED-9A79-FE4ED0FF8CC9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GESTION DE RESIDENCE UNIVERSITAIRE</a:t>
            </a:r>
          </a:p>
        </p:txBody>
      </p:sp>
    </p:spTree>
    <p:extLst>
      <p:ext uri="{BB962C8B-B14F-4D97-AF65-F5344CB8AC3E}">
        <p14:creationId xmlns:p14="http://schemas.microsoft.com/office/powerpoint/2010/main" val="1845260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52AAFD8-CBB0-4C6B-B195-5148BED2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PLAN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321694E-C0B1-4A55-ABF5-2653A38F3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5509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05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A80B01-7FDA-4264-BAC7-CA797D49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552DF-254D-4525-8BFB-B43667D5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020" y="3655972"/>
            <a:ext cx="4316627" cy="103944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b="1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Pourquoi</a:t>
            </a:r>
            <a:r>
              <a:rPr lang="en-US" sz="3600" b="1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ce</a:t>
            </a:r>
            <a:r>
              <a:rPr lang="en-US" sz="3600" b="1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sujet</a:t>
            </a:r>
            <a:r>
              <a:rPr lang="en-US" sz="3600" b="1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F1C8BF-8C5D-4598-841A-BDBE3D1B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8" y="375114"/>
            <a:ext cx="7459087" cy="267098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9D67D-0D1C-459A-B380-51E5F3D0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 / MCD</a:t>
            </a:r>
          </a:p>
        </p:txBody>
      </p:sp>
    </p:spTree>
    <p:extLst>
      <p:ext uri="{BB962C8B-B14F-4D97-AF65-F5344CB8AC3E}">
        <p14:creationId xmlns:p14="http://schemas.microsoft.com/office/powerpoint/2010/main" val="3693972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Thème Office</vt:lpstr>
      <vt:lpstr>Présentation PowerPoint</vt:lpstr>
      <vt:lpstr>PLAN</vt:lpstr>
      <vt:lpstr>INTRODUCTION</vt:lpstr>
      <vt:lpstr>DESCRIPTION / MCD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Christopher</dc:creator>
  <cp:lastModifiedBy>Christopher</cp:lastModifiedBy>
  <cp:revision>1</cp:revision>
  <dcterms:created xsi:type="dcterms:W3CDTF">2020-02-26T17:54:28Z</dcterms:created>
  <dcterms:modified xsi:type="dcterms:W3CDTF">2020-02-26T17:57:57Z</dcterms:modified>
</cp:coreProperties>
</file>