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3" r:id="rId2"/>
  </p:sldIdLst>
  <p:sldSz cx="32918400" cy="21945600"/>
  <p:notesSz cx="7010400" cy="9236075"/>
  <p:defaultTextStyle>
    <a:defPPr>
      <a:defRPr lang="en-US"/>
    </a:defPPr>
    <a:lvl1pPr marL="0" algn="l" defTabSz="1567355" rtl="0" eaLnBrk="1" latinLnBrk="0" hangingPunct="1">
      <a:defRPr sz="6142" kern="1200">
        <a:solidFill>
          <a:schemeClr val="tx1"/>
        </a:solidFill>
        <a:latin typeface="+mn-lt"/>
        <a:ea typeface="+mn-ea"/>
        <a:cs typeface="+mn-cs"/>
      </a:defRPr>
    </a:lvl1pPr>
    <a:lvl2pPr marL="1567355" algn="l" defTabSz="1567355" rtl="0" eaLnBrk="1" latinLnBrk="0" hangingPunct="1">
      <a:defRPr sz="6142" kern="1200">
        <a:solidFill>
          <a:schemeClr val="tx1"/>
        </a:solidFill>
        <a:latin typeface="+mn-lt"/>
        <a:ea typeface="+mn-ea"/>
        <a:cs typeface="+mn-cs"/>
      </a:defRPr>
    </a:lvl2pPr>
    <a:lvl3pPr marL="3134710" algn="l" defTabSz="1567355" rtl="0" eaLnBrk="1" latinLnBrk="0" hangingPunct="1">
      <a:defRPr sz="6142" kern="1200">
        <a:solidFill>
          <a:schemeClr val="tx1"/>
        </a:solidFill>
        <a:latin typeface="+mn-lt"/>
        <a:ea typeface="+mn-ea"/>
        <a:cs typeface="+mn-cs"/>
      </a:defRPr>
    </a:lvl3pPr>
    <a:lvl4pPr marL="4702064" algn="l" defTabSz="1567355" rtl="0" eaLnBrk="1" latinLnBrk="0" hangingPunct="1">
      <a:defRPr sz="6142" kern="1200">
        <a:solidFill>
          <a:schemeClr val="tx1"/>
        </a:solidFill>
        <a:latin typeface="+mn-lt"/>
        <a:ea typeface="+mn-ea"/>
        <a:cs typeface="+mn-cs"/>
      </a:defRPr>
    </a:lvl4pPr>
    <a:lvl5pPr marL="6269419" algn="l" defTabSz="1567355" rtl="0" eaLnBrk="1" latinLnBrk="0" hangingPunct="1">
      <a:defRPr sz="6142" kern="1200">
        <a:solidFill>
          <a:schemeClr val="tx1"/>
        </a:solidFill>
        <a:latin typeface="+mn-lt"/>
        <a:ea typeface="+mn-ea"/>
        <a:cs typeface="+mn-cs"/>
      </a:defRPr>
    </a:lvl5pPr>
    <a:lvl6pPr marL="7836774" algn="l" defTabSz="1567355" rtl="0" eaLnBrk="1" latinLnBrk="0" hangingPunct="1">
      <a:defRPr sz="6142" kern="1200">
        <a:solidFill>
          <a:schemeClr val="tx1"/>
        </a:solidFill>
        <a:latin typeface="+mn-lt"/>
        <a:ea typeface="+mn-ea"/>
        <a:cs typeface="+mn-cs"/>
      </a:defRPr>
    </a:lvl6pPr>
    <a:lvl7pPr marL="9404129" algn="l" defTabSz="1567355" rtl="0" eaLnBrk="1" latinLnBrk="0" hangingPunct="1">
      <a:defRPr sz="6142" kern="1200">
        <a:solidFill>
          <a:schemeClr val="tx1"/>
        </a:solidFill>
        <a:latin typeface="+mn-lt"/>
        <a:ea typeface="+mn-ea"/>
        <a:cs typeface="+mn-cs"/>
      </a:defRPr>
    </a:lvl7pPr>
    <a:lvl8pPr marL="10971483" algn="l" defTabSz="1567355" rtl="0" eaLnBrk="1" latinLnBrk="0" hangingPunct="1">
      <a:defRPr sz="6142" kern="1200">
        <a:solidFill>
          <a:schemeClr val="tx1"/>
        </a:solidFill>
        <a:latin typeface="+mn-lt"/>
        <a:ea typeface="+mn-ea"/>
        <a:cs typeface="+mn-cs"/>
      </a:defRPr>
    </a:lvl8pPr>
    <a:lvl9pPr marL="12538838" algn="l" defTabSz="1567355" rtl="0" eaLnBrk="1" latinLnBrk="0" hangingPunct="1">
      <a:defRPr sz="614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CE1"/>
    <a:srgbClr val="AE0504"/>
    <a:srgbClr val="868686"/>
    <a:srgbClr val="448B94"/>
    <a:srgbClr val="156082"/>
    <a:srgbClr val="1D4C69"/>
    <a:srgbClr val="C89800"/>
    <a:srgbClr val="FFC91D"/>
    <a:srgbClr val="FFCF37"/>
    <a:srgbClr val="B4B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4DE2F9-F0CD-4713-295A-714DA8D9F25F}" v="16" dt="2025-05-31T22:10:34.385"/>
    <p1510:client id="{E2DD8980-DB35-5E4F-9B26-BBD4F60EC9A8}" v="658" dt="2025-06-01T11:05:07.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autoAdjust="0"/>
    <p:restoredTop sz="84366" autoAdjust="0"/>
  </p:normalViewPr>
  <p:slideViewPr>
    <p:cSldViewPr snapToGrid="0" snapToObjects="1">
      <p:cViewPr varScale="1">
        <p:scale>
          <a:sx n="30" d="100"/>
          <a:sy n="30" d="100"/>
        </p:scale>
        <p:origin x="1960" y="232"/>
      </p:cViewPr>
      <p:guideLst>
        <p:guide orient="horz" pos="6912"/>
        <p:guide pos="10368"/>
      </p:guideLst>
    </p:cSldViewPr>
  </p:slideViewPr>
  <p:outlineViewPr>
    <p:cViewPr>
      <p:scale>
        <a:sx n="33" d="100"/>
        <a:sy n="33" d="100"/>
      </p:scale>
      <p:origin x="0" y="0"/>
    </p:cViewPr>
  </p:outlineViewPr>
  <p:notesTextViewPr>
    <p:cViewPr>
      <p:scale>
        <a:sx n="105" d="100"/>
        <a:sy n="105"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 Xiaoyuan" userId="S::x6ren@ucsd.edu::45c2a628-ca05-46f1-b954-91048c11f196" providerId="AD" clId="Web-{A94DE2F9-F0CD-4713-295A-714DA8D9F25F}"/>
    <pc:docChg chg="modSld">
      <pc:chgData name="Ren, Xiaoyuan" userId="S::x6ren@ucsd.edu::45c2a628-ca05-46f1-b954-91048c11f196" providerId="AD" clId="Web-{A94DE2F9-F0CD-4713-295A-714DA8D9F25F}" dt="2025-05-31T22:10:34.385" v="12" actId="1076"/>
      <pc:docMkLst>
        <pc:docMk/>
      </pc:docMkLst>
      <pc:sldChg chg="modSp">
        <pc:chgData name="Ren, Xiaoyuan" userId="S::x6ren@ucsd.edu::45c2a628-ca05-46f1-b954-91048c11f196" providerId="AD" clId="Web-{A94DE2F9-F0CD-4713-295A-714DA8D9F25F}" dt="2025-05-31T22:10:34.385" v="12" actId="1076"/>
        <pc:sldMkLst>
          <pc:docMk/>
          <pc:sldMk cId="2248409544" sldId="259"/>
        </pc:sldMkLst>
        <pc:spChg chg="mod">
          <ac:chgData name="Ren, Xiaoyuan" userId="S::x6ren@ucsd.edu::45c2a628-ca05-46f1-b954-91048c11f196" providerId="AD" clId="Web-{A94DE2F9-F0CD-4713-295A-714DA8D9F25F}" dt="2025-05-31T22:10:34.385" v="12" actId="1076"/>
          <ac:spMkLst>
            <pc:docMk/>
            <pc:sldMk cId="2248409544" sldId="259"/>
            <ac:spMk id="280" creationId="{369FDB92-8B7E-F455-0546-B1B5B7224D26}"/>
          </ac:spMkLst>
        </pc:spChg>
      </pc:sldChg>
    </pc:docChg>
  </pc:docChgLst>
  <pc:docChgLst>
    <pc:chgData name="Wang, Siqi" userId="00643278-2964-4c7a-9745-a3fb291debe7" providerId="ADAL" clId="{E2DD8980-DB35-5E4F-9B26-BBD4F60EC9A8}"/>
    <pc:docChg chg="undo redo custSel addSld delSld modSld sldOrd">
      <pc:chgData name="Wang, Siqi" userId="00643278-2964-4c7a-9745-a3fb291debe7" providerId="ADAL" clId="{E2DD8980-DB35-5E4F-9B26-BBD4F60EC9A8}" dt="2025-06-01T11:08:24.198" v="8036" actId="20577"/>
      <pc:docMkLst>
        <pc:docMk/>
      </pc:docMkLst>
      <pc:sldChg chg="addSp delSp modSp mod setBg modNotesTx">
        <pc:chgData name="Wang, Siqi" userId="00643278-2964-4c7a-9745-a3fb291debe7" providerId="ADAL" clId="{E2DD8980-DB35-5E4F-9B26-BBD4F60EC9A8}" dt="2025-06-01T11:01:01.466" v="7989" actId="20577"/>
        <pc:sldMkLst>
          <pc:docMk/>
          <pc:sldMk cId="2248409544" sldId="259"/>
        </pc:sldMkLst>
        <pc:spChg chg="mod">
          <ac:chgData name="Wang, Siqi" userId="00643278-2964-4c7a-9745-a3fb291debe7" providerId="ADAL" clId="{E2DD8980-DB35-5E4F-9B26-BBD4F60EC9A8}" dt="2025-05-31T10:07:44.296" v="4179" actId="1035"/>
          <ac:spMkLst>
            <pc:docMk/>
            <pc:sldMk cId="2248409544" sldId="259"/>
            <ac:spMk id="3" creationId="{00000000-0000-0000-0000-000000000000}"/>
          </ac:spMkLst>
        </pc:spChg>
        <pc:spChg chg="del mod">
          <ac:chgData name="Wang, Siqi" userId="00643278-2964-4c7a-9745-a3fb291debe7" providerId="ADAL" clId="{E2DD8980-DB35-5E4F-9B26-BBD4F60EC9A8}" dt="2025-05-31T01:29:47.915" v="3132" actId="478"/>
          <ac:spMkLst>
            <pc:docMk/>
            <pc:sldMk cId="2248409544" sldId="259"/>
            <ac:spMk id="4" creationId="{00000000-0000-0000-0000-000000000000}"/>
          </ac:spMkLst>
        </pc:spChg>
        <pc:spChg chg="mod">
          <ac:chgData name="Wang, Siqi" userId="00643278-2964-4c7a-9745-a3fb291debe7" providerId="ADAL" clId="{E2DD8980-DB35-5E4F-9B26-BBD4F60EC9A8}" dt="2025-06-01T09:33:55.318" v="7588" actId="1076"/>
          <ac:spMkLst>
            <pc:docMk/>
            <pc:sldMk cId="2248409544" sldId="259"/>
            <ac:spMk id="5" creationId="{88B9BFC0-D413-C358-CC0A-DA169F630842}"/>
          </ac:spMkLst>
        </pc:spChg>
        <pc:spChg chg="mod">
          <ac:chgData name="Wang, Siqi" userId="00643278-2964-4c7a-9745-a3fb291debe7" providerId="ADAL" clId="{E2DD8980-DB35-5E4F-9B26-BBD4F60EC9A8}" dt="2025-05-31T10:09:05.260" v="4214" actId="554"/>
          <ac:spMkLst>
            <pc:docMk/>
            <pc:sldMk cId="2248409544" sldId="259"/>
            <ac:spMk id="6" creationId="{00000000-0000-0000-0000-000000000000}"/>
          </ac:spMkLst>
        </pc:spChg>
        <pc:spChg chg="mod">
          <ac:chgData name="Wang, Siqi" userId="00643278-2964-4c7a-9745-a3fb291debe7" providerId="ADAL" clId="{E2DD8980-DB35-5E4F-9B26-BBD4F60EC9A8}" dt="2025-05-31T10:32:32.736" v="4351" actId="14100"/>
          <ac:spMkLst>
            <pc:docMk/>
            <pc:sldMk cId="2248409544" sldId="259"/>
            <ac:spMk id="7" creationId="{00000000-0000-0000-0000-000000000000}"/>
          </ac:spMkLst>
        </pc:spChg>
        <pc:spChg chg="del mod">
          <ac:chgData name="Wang, Siqi" userId="00643278-2964-4c7a-9745-a3fb291debe7" providerId="ADAL" clId="{E2DD8980-DB35-5E4F-9B26-BBD4F60EC9A8}" dt="2025-05-31T05:38:56.826" v="3253" actId="478"/>
          <ac:spMkLst>
            <pc:docMk/>
            <pc:sldMk cId="2248409544" sldId="259"/>
            <ac:spMk id="8" creationId="{00000000-0000-0000-0000-000000000000}"/>
          </ac:spMkLst>
        </pc:spChg>
        <pc:spChg chg="del mod">
          <ac:chgData name="Wang, Siqi" userId="00643278-2964-4c7a-9745-a3fb291debe7" providerId="ADAL" clId="{E2DD8980-DB35-5E4F-9B26-BBD4F60EC9A8}" dt="2025-05-31T06:17:29.405" v="3649" actId="478"/>
          <ac:spMkLst>
            <pc:docMk/>
            <pc:sldMk cId="2248409544" sldId="259"/>
            <ac:spMk id="9" creationId="{00000000-0000-0000-0000-000000000000}"/>
          </ac:spMkLst>
        </pc:spChg>
        <pc:spChg chg="mod">
          <ac:chgData name="Wang, Siqi" userId="00643278-2964-4c7a-9745-a3fb291debe7" providerId="ADAL" clId="{E2DD8980-DB35-5E4F-9B26-BBD4F60EC9A8}" dt="2025-06-01T09:33:46.571" v="7587" actId="404"/>
          <ac:spMkLst>
            <pc:docMk/>
            <pc:sldMk cId="2248409544" sldId="259"/>
            <ac:spMk id="10" creationId="{68667D1E-059E-54D5-CA27-52BEC879F02C}"/>
          </ac:spMkLst>
        </pc:spChg>
        <pc:spChg chg="add mod">
          <ac:chgData name="Wang, Siqi" userId="00643278-2964-4c7a-9745-a3fb291debe7" providerId="ADAL" clId="{E2DD8980-DB35-5E4F-9B26-BBD4F60EC9A8}" dt="2025-06-01T09:35:18.447" v="7597" actId="14100"/>
          <ac:spMkLst>
            <pc:docMk/>
            <pc:sldMk cId="2248409544" sldId="259"/>
            <ac:spMk id="11" creationId="{DE0D4A5E-0907-7909-8799-756623B516D3}"/>
          </ac:spMkLst>
        </pc:spChg>
        <pc:spChg chg="add mod">
          <ac:chgData name="Wang, Siqi" userId="00643278-2964-4c7a-9745-a3fb291debe7" providerId="ADAL" clId="{E2DD8980-DB35-5E4F-9B26-BBD4F60EC9A8}" dt="2025-06-01T09:39:42.054" v="7613" actId="14100"/>
          <ac:spMkLst>
            <pc:docMk/>
            <pc:sldMk cId="2248409544" sldId="259"/>
            <ac:spMk id="13" creationId="{8FC0B6D4-9D1B-6458-718C-D4CAE01F75D0}"/>
          </ac:spMkLst>
        </pc:spChg>
        <pc:spChg chg="mod">
          <ac:chgData name="Wang, Siqi" userId="00643278-2964-4c7a-9745-a3fb291debe7" providerId="ADAL" clId="{E2DD8980-DB35-5E4F-9B26-BBD4F60EC9A8}" dt="2025-05-30T06:45:39.071" v="525"/>
          <ac:spMkLst>
            <pc:docMk/>
            <pc:sldMk cId="2248409544" sldId="259"/>
            <ac:spMk id="15" creationId="{D71023C4-C55B-E4FF-68AC-D22F20BCD90C}"/>
          </ac:spMkLst>
        </pc:spChg>
        <pc:spChg chg="mod">
          <ac:chgData name="Wang, Siqi" userId="00643278-2964-4c7a-9745-a3fb291debe7" providerId="ADAL" clId="{E2DD8980-DB35-5E4F-9B26-BBD4F60EC9A8}" dt="2025-05-30T06:45:39.071" v="525"/>
          <ac:spMkLst>
            <pc:docMk/>
            <pc:sldMk cId="2248409544" sldId="259"/>
            <ac:spMk id="16" creationId="{EAFD0933-64AE-95CE-7BB8-BED10E2EC89B}"/>
          </ac:spMkLst>
        </pc:spChg>
        <pc:spChg chg="mod">
          <ac:chgData name="Wang, Siqi" userId="00643278-2964-4c7a-9745-a3fb291debe7" providerId="ADAL" clId="{E2DD8980-DB35-5E4F-9B26-BBD4F60EC9A8}" dt="2025-05-30T06:45:39.071" v="525"/>
          <ac:spMkLst>
            <pc:docMk/>
            <pc:sldMk cId="2248409544" sldId="259"/>
            <ac:spMk id="17" creationId="{0DB1660A-41C2-29B6-0DEC-68F630C9D796}"/>
          </ac:spMkLst>
        </pc:spChg>
        <pc:spChg chg="mod">
          <ac:chgData name="Wang, Siqi" userId="00643278-2964-4c7a-9745-a3fb291debe7" providerId="ADAL" clId="{E2DD8980-DB35-5E4F-9B26-BBD4F60EC9A8}" dt="2025-05-30T06:45:39.071" v="525"/>
          <ac:spMkLst>
            <pc:docMk/>
            <pc:sldMk cId="2248409544" sldId="259"/>
            <ac:spMk id="18" creationId="{3C8DEBA2-E4CC-94C8-1572-AE020659FBFC}"/>
          </ac:spMkLst>
        </pc:spChg>
        <pc:spChg chg="mod">
          <ac:chgData name="Wang, Siqi" userId="00643278-2964-4c7a-9745-a3fb291debe7" providerId="ADAL" clId="{E2DD8980-DB35-5E4F-9B26-BBD4F60EC9A8}" dt="2025-05-30T06:45:39.071" v="525"/>
          <ac:spMkLst>
            <pc:docMk/>
            <pc:sldMk cId="2248409544" sldId="259"/>
            <ac:spMk id="19" creationId="{C78F0482-EFFD-2496-132D-A0220181B3FD}"/>
          </ac:spMkLst>
        </pc:spChg>
        <pc:spChg chg="mod">
          <ac:chgData name="Wang, Siqi" userId="00643278-2964-4c7a-9745-a3fb291debe7" providerId="ADAL" clId="{E2DD8980-DB35-5E4F-9B26-BBD4F60EC9A8}" dt="2025-05-30T06:45:39.071" v="525"/>
          <ac:spMkLst>
            <pc:docMk/>
            <pc:sldMk cId="2248409544" sldId="259"/>
            <ac:spMk id="20" creationId="{0F1E468B-C41B-3709-A54D-37356B8D7E95}"/>
          </ac:spMkLst>
        </pc:spChg>
        <pc:spChg chg="mod">
          <ac:chgData name="Wang, Siqi" userId="00643278-2964-4c7a-9745-a3fb291debe7" providerId="ADAL" clId="{E2DD8980-DB35-5E4F-9B26-BBD4F60EC9A8}" dt="2025-05-30T06:45:39.071" v="525"/>
          <ac:spMkLst>
            <pc:docMk/>
            <pc:sldMk cId="2248409544" sldId="259"/>
            <ac:spMk id="22" creationId="{090C7A52-250D-205D-F706-CF16249CA967}"/>
          </ac:spMkLst>
        </pc:spChg>
        <pc:spChg chg="mod">
          <ac:chgData name="Wang, Siqi" userId="00643278-2964-4c7a-9745-a3fb291debe7" providerId="ADAL" clId="{E2DD8980-DB35-5E4F-9B26-BBD4F60EC9A8}" dt="2025-05-31T10:31:16.614" v="4335" actId="1076"/>
          <ac:spMkLst>
            <pc:docMk/>
            <pc:sldMk cId="2248409544" sldId="259"/>
            <ac:spMk id="23" creationId="{00000000-0000-0000-0000-000000000000}"/>
          </ac:spMkLst>
        </pc:spChg>
        <pc:spChg chg="del mod">
          <ac:chgData name="Wang, Siqi" userId="00643278-2964-4c7a-9745-a3fb291debe7" providerId="ADAL" clId="{E2DD8980-DB35-5E4F-9B26-BBD4F60EC9A8}" dt="2025-05-30T21:16:29.155" v="1308" actId="478"/>
          <ac:spMkLst>
            <pc:docMk/>
            <pc:sldMk cId="2248409544" sldId="259"/>
            <ac:spMk id="24" creationId="{00000000-0000-0000-0000-000000000000}"/>
          </ac:spMkLst>
        </pc:spChg>
        <pc:spChg chg="mod">
          <ac:chgData name="Wang, Siqi" userId="00643278-2964-4c7a-9745-a3fb291debe7" providerId="ADAL" clId="{E2DD8980-DB35-5E4F-9B26-BBD4F60EC9A8}" dt="2025-06-01T09:40:08.430" v="7649" actId="1036"/>
          <ac:spMkLst>
            <pc:docMk/>
            <pc:sldMk cId="2248409544" sldId="259"/>
            <ac:spMk id="25" creationId="{00000000-0000-0000-0000-000000000000}"/>
          </ac:spMkLst>
        </pc:spChg>
        <pc:spChg chg="mod topLvl">
          <ac:chgData name="Wang, Siqi" userId="00643278-2964-4c7a-9745-a3fb291debe7" providerId="ADAL" clId="{E2DD8980-DB35-5E4F-9B26-BBD4F60EC9A8}" dt="2025-05-31T10:09:11.825" v="4215" actId="14100"/>
          <ac:spMkLst>
            <pc:docMk/>
            <pc:sldMk cId="2248409544" sldId="259"/>
            <ac:spMk id="26" creationId="{00000000-0000-0000-0000-000000000000}"/>
          </ac:spMkLst>
        </pc:spChg>
        <pc:spChg chg="del mod">
          <ac:chgData name="Wang, Siqi" userId="00643278-2964-4c7a-9745-a3fb291debe7" providerId="ADAL" clId="{E2DD8980-DB35-5E4F-9B26-BBD4F60EC9A8}" dt="2025-05-31T05:37:12.018" v="3238" actId="478"/>
          <ac:spMkLst>
            <pc:docMk/>
            <pc:sldMk cId="2248409544" sldId="259"/>
            <ac:spMk id="28" creationId="{00000000-0000-0000-0000-000000000000}"/>
          </ac:spMkLst>
        </pc:spChg>
        <pc:spChg chg="add del mod">
          <ac:chgData name="Wang, Siqi" userId="00643278-2964-4c7a-9745-a3fb291debe7" providerId="ADAL" clId="{E2DD8980-DB35-5E4F-9B26-BBD4F60EC9A8}" dt="2025-05-30T06:54:39.667" v="621" actId="21"/>
          <ac:spMkLst>
            <pc:docMk/>
            <pc:sldMk cId="2248409544" sldId="259"/>
            <ac:spMk id="30" creationId="{475284F9-A4DB-CECF-D299-E6511AC985F5}"/>
          </ac:spMkLst>
        </pc:spChg>
        <pc:spChg chg="add mod">
          <ac:chgData name="Wang, Siqi" userId="00643278-2964-4c7a-9745-a3fb291debe7" providerId="ADAL" clId="{E2DD8980-DB35-5E4F-9B26-BBD4F60EC9A8}" dt="2025-05-31T10:07:55.685" v="4183" actId="1035"/>
          <ac:spMkLst>
            <pc:docMk/>
            <pc:sldMk cId="2248409544" sldId="259"/>
            <ac:spMk id="31" creationId="{D99E1274-A656-A2B4-F168-572DAAC9A421}"/>
          </ac:spMkLst>
        </pc:spChg>
        <pc:spChg chg="mod">
          <ac:chgData name="Wang, Siqi" userId="00643278-2964-4c7a-9745-a3fb291debe7" providerId="ADAL" clId="{E2DD8980-DB35-5E4F-9B26-BBD4F60EC9A8}" dt="2025-05-31T10:09:05.260" v="4214" actId="554"/>
          <ac:spMkLst>
            <pc:docMk/>
            <pc:sldMk cId="2248409544" sldId="259"/>
            <ac:spMk id="32" creationId="{00000000-0000-0000-0000-000000000000}"/>
          </ac:spMkLst>
        </pc:spChg>
        <pc:spChg chg="mod">
          <ac:chgData name="Wang, Siqi" userId="00643278-2964-4c7a-9745-a3fb291debe7" providerId="ADAL" clId="{E2DD8980-DB35-5E4F-9B26-BBD4F60EC9A8}" dt="2025-05-31T01:13:12.577" v="2882" actId="2711"/>
          <ac:spMkLst>
            <pc:docMk/>
            <pc:sldMk cId="2248409544" sldId="259"/>
            <ac:spMk id="33" creationId="{00000000-0000-0000-0000-000000000000}"/>
          </ac:spMkLst>
        </pc:spChg>
        <pc:spChg chg="add del mod">
          <ac:chgData name="Wang, Siqi" userId="00643278-2964-4c7a-9745-a3fb291debe7" providerId="ADAL" clId="{E2DD8980-DB35-5E4F-9B26-BBD4F60EC9A8}" dt="2025-05-31T10:08:01.808" v="4191" actId="1035"/>
          <ac:spMkLst>
            <pc:docMk/>
            <pc:sldMk cId="2248409544" sldId="259"/>
            <ac:spMk id="34" creationId="{00000000-0000-0000-0000-000000000000}"/>
          </ac:spMkLst>
        </pc:spChg>
        <pc:spChg chg="add del mod">
          <ac:chgData name="Wang, Siqi" userId="00643278-2964-4c7a-9745-a3fb291debe7" providerId="ADAL" clId="{E2DD8980-DB35-5E4F-9B26-BBD4F60EC9A8}" dt="2025-05-30T06:57:07.736" v="735" actId="21"/>
          <ac:spMkLst>
            <pc:docMk/>
            <pc:sldMk cId="2248409544" sldId="259"/>
            <ac:spMk id="35" creationId="{AA34A914-B4DA-B017-DC6E-7CEB172C88DE}"/>
          </ac:spMkLst>
        </pc:spChg>
        <pc:spChg chg="add mod">
          <ac:chgData name="Wang, Siqi" userId="00643278-2964-4c7a-9745-a3fb291debe7" providerId="ADAL" clId="{E2DD8980-DB35-5E4F-9B26-BBD4F60EC9A8}" dt="2025-05-31T01:13:30.517" v="2883" actId="2711"/>
          <ac:spMkLst>
            <pc:docMk/>
            <pc:sldMk cId="2248409544" sldId="259"/>
            <ac:spMk id="36" creationId="{0297E852-D446-F848-3CD8-1401473016B8}"/>
          </ac:spMkLst>
        </pc:spChg>
        <pc:spChg chg="add mod">
          <ac:chgData name="Wang, Siqi" userId="00643278-2964-4c7a-9745-a3fb291debe7" providerId="ADAL" clId="{E2DD8980-DB35-5E4F-9B26-BBD4F60EC9A8}" dt="2025-06-01T09:34:17.705" v="7594" actId="1035"/>
          <ac:spMkLst>
            <pc:docMk/>
            <pc:sldMk cId="2248409544" sldId="259"/>
            <ac:spMk id="37" creationId="{2D4240ED-4480-D544-FE75-75B5795F725B}"/>
          </ac:spMkLst>
        </pc:spChg>
        <pc:spChg chg="add mod">
          <ac:chgData name="Wang, Siqi" userId="00643278-2964-4c7a-9745-a3fb291debe7" providerId="ADAL" clId="{E2DD8980-DB35-5E4F-9B26-BBD4F60EC9A8}" dt="2025-06-01T11:01:01.466" v="7989" actId="20577"/>
          <ac:spMkLst>
            <pc:docMk/>
            <pc:sldMk cId="2248409544" sldId="259"/>
            <ac:spMk id="38" creationId="{992553FE-1323-2B69-502E-764517C89EE0}"/>
          </ac:spMkLst>
        </pc:spChg>
        <pc:spChg chg="add del mod">
          <ac:chgData name="Wang, Siqi" userId="00643278-2964-4c7a-9745-a3fb291debe7" providerId="ADAL" clId="{E2DD8980-DB35-5E4F-9B26-BBD4F60EC9A8}" dt="2025-05-30T21:29:27.058" v="1484" actId="478"/>
          <ac:spMkLst>
            <pc:docMk/>
            <pc:sldMk cId="2248409544" sldId="259"/>
            <ac:spMk id="39" creationId="{395E7AA7-7E55-CCE2-E3B2-7B790BCCD591}"/>
          </ac:spMkLst>
        </pc:spChg>
        <pc:spChg chg="mod">
          <ac:chgData name="Wang, Siqi" userId="00643278-2964-4c7a-9745-a3fb291debe7" providerId="ADAL" clId="{E2DD8980-DB35-5E4F-9B26-BBD4F60EC9A8}" dt="2025-05-31T10:12:22.434" v="4276" actId="1076"/>
          <ac:spMkLst>
            <pc:docMk/>
            <pc:sldMk cId="2248409544" sldId="259"/>
            <ac:spMk id="41" creationId="{04E49653-B32D-03C7-D211-CC94C4C5F4E0}"/>
          </ac:spMkLst>
        </pc:spChg>
        <pc:spChg chg="mod">
          <ac:chgData name="Wang, Siqi" userId="00643278-2964-4c7a-9745-a3fb291debe7" providerId="ADAL" clId="{E2DD8980-DB35-5E4F-9B26-BBD4F60EC9A8}" dt="2025-05-31T06:14:35.802" v="3618" actId="403"/>
          <ac:spMkLst>
            <pc:docMk/>
            <pc:sldMk cId="2248409544" sldId="259"/>
            <ac:spMk id="42" creationId="{297867C7-5CD3-8A34-DBFD-8697DF194B64}"/>
          </ac:spMkLst>
        </pc:spChg>
        <pc:spChg chg="del mod">
          <ac:chgData name="Wang, Siqi" userId="00643278-2964-4c7a-9745-a3fb291debe7" providerId="ADAL" clId="{E2DD8980-DB35-5E4F-9B26-BBD4F60EC9A8}" dt="2025-05-30T21:23:03.243" v="1401" actId="478"/>
          <ac:spMkLst>
            <pc:docMk/>
            <pc:sldMk cId="2248409544" sldId="259"/>
            <ac:spMk id="43" creationId="{9D71BE28-5861-2F80-A7F5-CF5C01AC0E1F}"/>
          </ac:spMkLst>
        </pc:spChg>
        <pc:spChg chg="mod">
          <ac:chgData name="Wang, Siqi" userId="00643278-2964-4c7a-9745-a3fb291debe7" providerId="ADAL" clId="{E2DD8980-DB35-5E4F-9B26-BBD4F60EC9A8}" dt="2025-05-31T06:14:35.802" v="3618" actId="403"/>
          <ac:spMkLst>
            <pc:docMk/>
            <pc:sldMk cId="2248409544" sldId="259"/>
            <ac:spMk id="44" creationId="{E80BC5AF-99BF-D540-1AD6-BC2E66AA2829}"/>
          </ac:spMkLst>
        </pc:spChg>
        <pc:spChg chg="mod">
          <ac:chgData name="Wang, Siqi" userId="00643278-2964-4c7a-9745-a3fb291debe7" providerId="ADAL" clId="{E2DD8980-DB35-5E4F-9B26-BBD4F60EC9A8}" dt="2025-05-31T01:14:01.347" v="2884" actId="2711"/>
          <ac:spMkLst>
            <pc:docMk/>
            <pc:sldMk cId="2248409544" sldId="259"/>
            <ac:spMk id="45" creationId="{DDC43C8F-B5AC-1DC3-1F64-CDD815C699AE}"/>
          </ac:spMkLst>
        </pc:spChg>
        <pc:spChg chg="add mod">
          <ac:chgData name="Wang, Siqi" userId="00643278-2964-4c7a-9745-a3fb291debe7" providerId="ADAL" clId="{E2DD8980-DB35-5E4F-9B26-BBD4F60EC9A8}" dt="2025-05-30T21:24:04.102" v="1416" actId="571"/>
          <ac:spMkLst>
            <pc:docMk/>
            <pc:sldMk cId="2248409544" sldId="259"/>
            <ac:spMk id="46" creationId="{A6050CA4-0CC3-21B8-46A1-AF8E852DAE4F}"/>
          </ac:spMkLst>
        </pc:spChg>
        <pc:spChg chg="add del mod">
          <ac:chgData name="Wang, Siqi" userId="00643278-2964-4c7a-9745-a3fb291debe7" providerId="ADAL" clId="{E2DD8980-DB35-5E4F-9B26-BBD4F60EC9A8}" dt="2025-05-30T21:24:11.218" v="1431" actId="478"/>
          <ac:spMkLst>
            <pc:docMk/>
            <pc:sldMk cId="2248409544" sldId="259"/>
            <ac:spMk id="47" creationId="{72FBEB86-7E56-170C-B030-C333AB6B5AE2}"/>
          </ac:spMkLst>
        </pc:spChg>
        <pc:spChg chg="add mod topLvl">
          <ac:chgData name="Wang, Siqi" userId="00643278-2964-4c7a-9745-a3fb291debe7" providerId="ADAL" clId="{E2DD8980-DB35-5E4F-9B26-BBD4F60EC9A8}" dt="2025-05-31T01:14:01.347" v="2884" actId="2711"/>
          <ac:spMkLst>
            <pc:docMk/>
            <pc:sldMk cId="2248409544" sldId="259"/>
            <ac:spMk id="48" creationId="{502F5945-B7E6-62CC-47B2-1C9BD2376093}"/>
          </ac:spMkLst>
        </pc:spChg>
        <pc:spChg chg="add del mod">
          <ac:chgData name="Wang, Siqi" userId="00643278-2964-4c7a-9745-a3fb291debe7" providerId="ADAL" clId="{E2DD8980-DB35-5E4F-9B26-BBD4F60EC9A8}" dt="2025-05-30T21:30:34.199" v="1498" actId="478"/>
          <ac:spMkLst>
            <pc:docMk/>
            <pc:sldMk cId="2248409544" sldId="259"/>
            <ac:spMk id="51" creationId="{21E0703D-60DD-E952-91FC-EA863505A8B0}"/>
          </ac:spMkLst>
        </pc:spChg>
        <pc:spChg chg="add mod">
          <ac:chgData name="Wang, Siqi" userId="00643278-2964-4c7a-9745-a3fb291debe7" providerId="ADAL" clId="{E2DD8980-DB35-5E4F-9B26-BBD4F60EC9A8}" dt="2025-06-01T09:39:49.404" v="7623" actId="1036"/>
          <ac:spMkLst>
            <pc:docMk/>
            <pc:sldMk cId="2248409544" sldId="259"/>
            <ac:spMk id="52" creationId="{47975133-1C7A-C927-03C3-694DFAE906E3}"/>
          </ac:spMkLst>
        </pc:spChg>
        <pc:spChg chg="add mod">
          <ac:chgData name="Wang, Siqi" userId="00643278-2964-4c7a-9745-a3fb291debe7" providerId="ADAL" clId="{E2DD8980-DB35-5E4F-9B26-BBD4F60EC9A8}" dt="2025-06-01T09:39:38.092" v="7612" actId="1038"/>
          <ac:spMkLst>
            <pc:docMk/>
            <pc:sldMk cId="2248409544" sldId="259"/>
            <ac:spMk id="53" creationId="{EC4200CF-1EFD-9CCE-D568-AD1493A4720E}"/>
          </ac:spMkLst>
        </pc:spChg>
        <pc:spChg chg="mod">
          <ac:chgData name="Wang, Siqi" userId="00643278-2964-4c7a-9745-a3fb291debe7" providerId="ADAL" clId="{E2DD8980-DB35-5E4F-9B26-BBD4F60EC9A8}" dt="2025-05-30T23:51:06.204" v="2101"/>
          <ac:spMkLst>
            <pc:docMk/>
            <pc:sldMk cId="2248409544" sldId="259"/>
            <ac:spMk id="55" creationId="{E6EF7607-5D10-56C8-6768-3204207C00AF}"/>
          </ac:spMkLst>
        </pc:spChg>
        <pc:spChg chg="mod">
          <ac:chgData name="Wang, Siqi" userId="00643278-2964-4c7a-9745-a3fb291debe7" providerId="ADAL" clId="{E2DD8980-DB35-5E4F-9B26-BBD4F60EC9A8}" dt="2025-05-30T23:51:06.204" v="2101"/>
          <ac:spMkLst>
            <pc:docMk/>
            <pc:sldMk cId="2248409544" sldId="259"/>
            <ac:spMk id="56" creationId="{73D29372-9BB6-A1E7-8E10-47153C9D7370}"/>
          </ac:spMkLst>
        </pc:spChg>
        <pc:spChg chg="mod">
          <ac:chgData name="Wang, Siqi" userId="00643278-2964-4c7a-9745-a3fb291debe7" providerId="ADAL" clId="{E2DD8980-DB35-5E4F-9B26-BBD4F60EC9A8}" dt="2025-05-30T23:51:06.204" v="2101"/>
          <ac:spMkLst>
            <pc:docMk/>
            <pc:sldMk cId="2248409544" sldId="259"/>
            <ac:spMk id="57" creationId="{1F8F59D8-A68A-8603-CDA8-33F9ABD3E8A1}"/>
          </ac:spMkLst>
        </pc:spChg>
        <pc:spChg chg="mod">
          <ac:chgData name="Wang, Siqi" userId="00643278-2964-4c7a-9745-a3fb291debe7" providerId="ADAL" clId="{E2DD8980-DB35-5E4F-9B26-BBD4F60EC9A8}" dt="2025-05-30T23:51:06.204" v="2101"/>
          <ac:spMkLst>
            <pc:docMk/>
            <pc:sldMk cId="2248409544" sldId="259"/>
            <ac:spMk id="58" creationId="{ACDF5590-F690-2731-B772-5AC6F9EFEFB4}"/>
          </ac:spMkLst>
        </pc:spChg>
        <pc:spChg chg="mod">
          <ac:chgData name="Wang, Siqi" userId="00643278-2964-4c7a-9745-a3fb291debe7" providerId="ADAL" clId="{E2DD8980-DB35-5E4F-9B26-BBD4F60EC9A8}" dt="2025-05-30T23:51:06.204" v="2101"/>
          <ac:spMkLst>
            <pc:docMk/>
            <pc:sldMk cId="2248409544" sldId="259"/>
            <ac:spMk id="59" creationId="{16B58ED1-8F93-F01D-D9FC-8976023D96C3}"/>
          </ac:spMkLst>
        </pc:spChg>
        <pc:spChg chg="mod">
          <ac:chgData name="Wang, Siqi" userId="00643278-2964-4c7a-9745-a3fb291debe7" providerId="ADAL" clId="{E2DD8980-DB35-5E4F-9B26-BBD4F60EC9A8}" dt="2025-05-30T23:51:06.204" v="2101"/>
          <ac:spMkLst>
            <pc:docMk/>
            <pc:sldMk cId="2248409544" sldId="259"/>
            <ac:spMk id="60" creationId="{3389A5A9-F335-EDB0-C445-37AAAF993170}"/>
          </ac:spMkLst>
        </pc:spChg>
        <pc:spChg chg="mod">
          <ac:chgData name="Wang, Siqi" userId="00643278-2964-4c7a-9745-a3fb291debe7" providerId="ADAL" clId="{E2DD8980-DB35-5E4F-9B26-BBD4F60EC9A8}" dt="2025-05-30T23:51:06.204" v="2101"/>
          <ac:spMkLst>
            <pc:docMk/>
            <pc:sldMk cId="2248409544" sldId="259"/>
            <ac:spMk id="61" creationId="{C850A41B-7D2F-01AB-9AE1-931C8E46FD40}"/>
          </ac:spMkLst>
        </pc:spChg>
        <pc:spChg chg="mod">
          <ac:chgData name="Wang, Siqi" userId="00643278-2964-4c7a-9745-a3fb291debe7" providerId="ADAL" clId="{E2DD8980-DB35-5E4F-9B26-BBD4F60EC9A8}" dt="2025-05-30T23:51:06.204" v="2101"/>
          <ac:spMkLst>
            <pc:docMk/>
            <pc:sldMk cId="2248409544" sldId="259"/>
            <ac:spMk id="62" creationId="{B998861A-04F0-3CD6-7FF5-2136B0078BFB}"/>
          </ac:spMkLst>
        </pc:spChg>
        <pc:spChg chg="mod">
          <ac:chgData name="Wang, Siqi" userId="00643278-2964-4c7a-9745-a3fb291debe7" providerId="ADAL" clId="{E2DD8980-DB35-5E4F-9B26-BBD4F60EC9A8}" dt="2025-05-30T23:51:06.204" v="2101"/>
          <ac:spMkLst>
            <pc:docMk/>
            <pc:sldMk cId="2248409544" sldId="259"/>
            <ac:spMk id="64" creationId="{647D8F43-B8D0-B2A9-CFAA-B7B4AD65E091}"/>
          </ac:spMkLst>
        </pc:spChg>
        <pc:spChg chg="mod">
          <ac:chgData name="Wang, Siqi" userId="00643278-2964-4c7a-9745-a3fb291debe7" providerId="ADAL" clId="{E2DD8980-DB35-5E4F-9B26-BBD4F60EC9A8}" dt="2025-05-30T23:51:06.204" v="2101"/>
          <ac:spMkLst>
            <pc:docMk/>
            <pc:sldMk cId="2248409544" sldId="259"/>
            <ac:spMk id="69" creationId="{F93308A9-8E3B-A62F-425D-546B7D8C8559}"/>
          </ac:spMkLst>
        </pc:spChg>
        <pc:spChg chg="mod">
          <ac:chgData name="Wang, Siqi" userId="00643278-2964-4c7a-9745-a3fb291debe7" providerId="ADAL" clId="{E2DD8980-DB35-5E4F-9B26-BBD4F60EC9A8}" dt="2025-05-30T23:51:06.204" v="2101"/>
          <ac:spMkLst>
            <pc:docMk/>
            <pc:sldMk cId="2248409544" sldId="259"/>
            <ac:spMk id="70" creationId="{96716DFC-EDB7-0F62-A3B7-AEC15F30256B}"/>
          </ac:spMkLst>
        </pc:spChg>
        <pc:spChg chg="mod">
          <ac:chgData name="Wang, Siqi" userId="00643278-2964-4c7a-9745-a3fb291debe7" providerId="ADAL" clId="{E2DD8980-DB35-5E4F-9B26-BBD4F60EC9A8}" dt="2025-05-30T23:51:06.204" v="2101"/>
          <ac:spMkLst>
            <pc:docMk/>
            <pc:sldMk cId="2248409544" sldId="259"/>
            <ac:spMk id="71" creationId="{7194634E-57E1-3667-2DD9-984D78575430}"/>
          </ac:spMkLst>
        </pc:spChg>
        <pc:spChg chg="mod">
          <ac:chgData name="Wang, Siqi" userId="00643278-2964-4c7a-9745-a3fb291debe7" providerId="ADAL" clId="{E2DD8980-DB35-5E4F-9B26-BBD4F60EC9A8}" dt="2025-05-30T23:51:06.204" v="2101"/>
          <ac:spMkLst>
            <pc:docMk/>
            <pc:sldMk cId="2248409544" sldId="259"/>
            <ac:spMk id="72" creationId="{09C2D492-FCEF-9EA2-2425-576DE04FC515}"/>
          </ac:spMkLst>
        </pc:spChg>
        <pc:spChg chg="mod">
          <ac:chgData name="Wang, Siqi" userId="00643278-2964-4c7a-9745-a3fb291debe7" providerId="ADAL" clId="{E2DD8980-DB35-5E4F-9B26-BBD4F60EC9A8}" dt="2025-05-30T23:51:06.204" v="2101"/>
          <ac:spMkLst>
            <pc:docMk/>
            <pc:sldMk cId="2248409544" sldId="259"/>
            <ac:spMk id="73" creationId="{4E4D8CA6-0C0C-EEB2-8442-A7518D9823A6}"/>
          </ac:spMkLst>
        </pc:spChg>
        <pc:spChg chg="mod">
          <ac:chgData name="Wang, Siqi" userId="00643278-2964-4c7a-9745-a3fb291debe7" providerId="ADAL" clId="{E2DD8980-DB35-5E4F-9B26-BBD4F60EC9A8}" dt="2025-05-30T23:51:06.204" v="2101"/>
          <ac:spMkLst>
            <pc:docMk/>
            <pc:sldMk cId="2248409544" sldId="259"/>
            <ac:spMk id="74" creationId="{04984108-D2D5-D4A4-AADE-2CD33EEB83C2}"/>
          </ac:spMkLst>
        </pc:spChg>
        <pc:spChg chg="mod">
          <ac:chgData name="Wang, Siqi" userId="00643278-2964-4c7a-9745-a3fb291debe7" providerId="ADAL" clId="{E2DD8980-DB35-5E4F-9B26-BBD4F60EC9A8}" dt="2025-05-30T23:51:06.204" v="2101"/>
          <ac:spMkLst>
            <pc:docMk/>
            <pc:sldMk cId="2248409544" sldId="259"/>
            <ac:spMk id="75" creationId="{3388FF6F-4DE5-2FED-14F7-1F97108777C8}"/>
          </ac:spMkLst>
        </pc:spChg>
        <pc:spChg chg="mod">
          <ac:chgData name="Wang, Siqi" userId="00643278-2964-4c7a-9745-a3fb291debe7" providerId="ADAL" clId="{E2DD8980-DB35-5E4F-9B26-BBD4F60EC9A8}" dt="2025-05-30T23:51:06.204" v="2101"/>
          <ac:spMkLst>
            <pc:docMk/>
            <pc:sldMk cId="2248409544" sldId="259"/>
            <ac:spMk id="77" creationId="{904175F0-D479-2BFB-277C-070B3F7D3164}"/>
          </ac:spMkLst>
        </pc:spChg>
        <pc:spChg chg="mod">
          <ac:chgData name="Wang, Siqi" userId="00643278-2964-4c7a-9745-a3fb291debe7" providerId="ADAL" clId="{E2DD8980-DB35-5E4F-9B26-BBD4F60EC9A8}" dt="2025-05-30T23:51:06.204" v="2101"/>
          <ac:spMkLst>
            <pc:docMk/>
            <pc:sldMk cId="2248409544" sldId="259"/>
            <ac:spMk id="78" creationId="{6AC3493B-7DF7-BAD8-8CE2-BDA488979D11}"/>
          </ac:spMkLst>
        </pc:spChg>
        <pc:spChg chg="mod">
          <ac:chgData name="Wang, Siqi" userId="00643278-2964-4c7a-9745-a3fb291debe7" providerId="ADAL" clId="{E2DD8980-DB35-5E4F-9B26-BBD4F60EC9A8}" dt="2025-05-30T23:51:06.204" v="2101"/>
          <ac:spMkLst>
            <pc:docMk/>
            <pc:sldMk cId="2248409544" sldId="259"/>
            <ac:spMk id="80" creationId="{3421C3A7-CB0C-A12E-6FCB-F28DD1441C52}"/>
          </ac:spMkLst>
        </pc:spChg>
        <pc:spChg chg="mod">
          <ac:chgData name="Wang, Siqi" userId="00643278-2964-4c7a-9745-a3fb291debe7" providerId="ADAL" clId="{E2DD8980-DB35-5E4F-9B26-BBD4F60EC9A8}" dt="2025-05-30T23:51:06.204" v="2101"/>
          <ac:spMkLst>
            <pc:docMk/>
            <pc:sldMk cId="2248409544" sldId="259"/>
            <ac:spMk id="81" creationId="{18E09779-66CF-9C77-1013-2BB047565E46}"/>
          </ac:spMkLst>
        </pc:spChg>
        <pc:spChg chg="mod">
          <ac:chgData name="Wang, Siqi" userId="00643278-2964-4c7a-9745-a3fb291debe7" providerId="ADAL" clId="{E2DD8980-DB35-5E4F-9B26-BBD4F60EC9A8}" dt="2025-05-30T23:51:06.204" v="2101"/>
          <ac:spMkLst>
            <pc:docMk/>
            <pc:sldMk cId="2248409544" sldId="259"/>
            <ac:spMk id="83" creationId="{A98961E1-9E3F-1BAB-1022-F386209828B0}"/>
          </ac:spMkLst>
        </pc:spChg>
        <pc:spChg chg="mod">
          <ac:chgData name="Wang, Siqi" userId="00643278-2964-4c7a-9745-a3fb291debe7" providerId="ADAL" clId="{E2DD8980-DB35-5E4F-9B26-BBD4F60EC9A8}" dt="2025-05-30T23:51:06.204" v="2101"/>
          <ac:spMkLst>
            <pc:docMk/>
            <pc:sldMk cId="2248409544" sldId="259"/>
            <ac:spMk id="85" creationId="{E7066CF9-1FA5-F8F1-DB52-FB07C444FF54}"/>
          </ac:spMkLst>
        </pc:spChg>
        <pc:spChg chg="mod">
          <ac:chgData name="Wang, Siqi" userId="00643278-2964-4c7a-9745-a3fb291debe7" providerId="ADAL" clId="{E2DD8980-DB35-5E4F-9B26-BBD4F60EC9A8}" dt="2025-05-30T23:51:06.204" v="2101"/>
          <ac:spMkLst>
            <pc:docMk/>
            <pc:sldMk cId="2248409544" sldId="259"/>
            <ac:spMk id="91" creationId="{26089402-BC02-EB39-81D7-7DA8D35A3E9D}"/>
          </ac:spMkLst>
        </pc:spChg>
        <pc:spChg chg="mod">
          <ac:chgData name="Wang, Siqi" userId="00643278-2964-4c7a-9745-a3fb291debe7" providerId="ADAL" clId="{E2DD8980-DB35-5E4F-9B26-BBD4F60EC9A8}" dt="2025-05-30T23:51:06.204" v="2101"/>
          <ac:spMkLst>
            <pc:docMk/>
            <pc:sldMk cId="2248409544" sldId="259"/>
            <ac:spMk id="92" creationId="{4614CB1F-575E-FD05-21D2-E6522EC55640}"/>
          </ac:spMkLst>
        </pc:spChg>
        <pc:spChg chg="mod">
          <ac:chgData name="Wang, Siqi" userId="00643278-2964-4c7a-9745-a3fb291debe7" providerId="ADAL" clId="{E2DD8980-DB35-5E4F-9B26-BBD4F60EC9A8}" dt="2025-05-31T06:22:50.799" v="3703" actId="1035"/>
          <ac:spMkLst>
            <pc:docMk/>
            <pc:sldMk cId="2248409544" sldId="259"/>
            <ac:spMk id="97" creationId="{D34198F5-5E3C-9CF6-C320-09C1260EB08A}"/>
          </ac:spMkLst>
        </pc:spChg>
        <pc:spChg chg="mod">
          <ac:chgData name="Wang, Siqi" userId="00643278-2964-4c7a-9745-a3fb291debe7" providerId="ADAL" clId="{E2DD8980-DB35-5E4F-9B26-BBD4F60EC9A8}" dt="2025-05-31T06:23:13.535" v="3707" actId="1036"/>
          <ac:spMkLst>
            <pc:docMk/>
            <pc:sldMk cId="2248409544" sldId="259"/>
            <ac:spMk id="98" creationId="{AE704246-D240-2B0D-1D2B-CD5CF94D2784}"/>
          </ac:spMkLst>
        </pc:spChg>
        <pc:spChg chg="mod">
          <ac:chgData name="Wang, Siqi" userId="00643278-2964-4c7a-9745-a3fb291debe7" providerId="ADAL" clId="{E2DD8980-DB35-5E4F-9B26-BBD4F60EC9A8}" dt="2025-05-31T06:22:13.627" v="3698" actId="255"/>
          <ac:spMkLst>
            <pc:docMk/>
            <pc:sldMk cId="2248409544" sldId="259"/>
            <ac:spMk id="99" creationId="{17CE6F59-21A2-A6CF-CC25-5801AAB45A8D}"/>
          </ac:spMkLst>
        </pc:spChg>
        <pc:spChg chg="mod">
          <ac:chgData name="Wang, Siqi" userId="00643278-2964-4c7a-9745-a3fb291debe7" providerId="ADAL" clId="{E2DD8980-DB35-5E4F-9B26-BBD4F60EC9A8}" dt="2025-05-31T07:49:22.261" v="3870" actId="1038"/>
          <ac:spMkLst>
            <pc:docMk/>
            <pc:sldMk cId="2248409544" sldId="259"/>
            <ac:spMk id="100" creationId="{3F0BD70F-E13F-AE1F-E1E6-B7478704599A}"/>
          </ac:spMkLst>
        </pc:spChg>
        <pc:spChg chg="mod">
          <ac:chgData name="Wang, Siqi" userId="00643278-2964-4c7a-9745-a3fb291debe7" providerId="ADAL" clId="{E2DD8980-DB35-5E4F-9B26-BBD4F60EC9A8}" dt="2025-05-31T06:22:18.672" v="3699" actId="255"/>
          <ac:spMkLst>
            <pc:docMk/>
            <pc:sldMk cId="2248409544" sldId="259"/>
            <ac:spMk id="101" creationId="{657C1592-FBC5-E47D-22A8-994265647E54}"/>
          </ac:spMkLst>
        </pc:spChg>
        <pc:spChg chg="mod">
          <ac:chgData name="Wang, Siqi" userId="00643278-2964-4c7a-9745-a3fb291debe7" providerId="ADAL" clId="{E2DD8980-DB35-5E4F-9B26-BBD4F60EC9A8}" dt="2025-05-31T06:22:13.627" v="3698" actId="255"/>
          <ac:spMkLst>
            <pc:docMk/>
            <pc:sldMk cId="2248409544" sldId="259"/>
            <ac:spMk id="102" creationId="{4B15022B-E5FE-D046-EFDC-2A498FC40C25}"/>
          </ac:spMkLst>
        </pc:spChg>
        <pc:spChg chg="mod">
          <ac:chgData name="Wang, Siqi" userId="00643278-2964-4c7a-9745-a3fb291debe7" providerId="ADAL" clId="{E2DD8980-DB35-5E4F-9B26-BBD4F60EC9A8}" dt="2025-05-31T06:22:50.799" v="3703" actId="1035"/>
          <ac:spMkLst>
            <pc:docMk/>
            <pc:sldMk cId="2248409544" sldId="259"/>
            <ac:spMk id="103" creationId="{7FCD08F2-DF8E-4BD1-AFEF-9D9F3FA9D289}"/>
          </ac:spMkLst>
        </pc:spChg>
        <pc:spChg chg="mod">
          <ac:chgData name="Wang, Siqi" userId="00643278-2964-4c7a-9745-a3fb291debe7" providerId="ADAL" clId="{E2DD8980-DB35-5E4F-9B26-BBD4F60EC9A8}" dt="2025-05-31T06:23:13.535" v="3707" actId="1036"/>
          <ac:spMkLst>
            <pc:docMk/>
            <pc:sldMk cId="2248409544" sldId="259"/>
            <ac:spMk id="105" creationId="{078A36D3-2349-EA6E-FDB8-25A9FE1A9C93}"/>
          </ac:spMkLst>
        </pc:spChg>
        <pc:spChg chg="mod">
          <ac:chgData name="Wang, Siqi" userId="00643278-2964-4c7a-9745-a3fb291debe7" providerId="ADAL" clId="{E2DD8980-DB35-5E4F-9B26-BBD4F60EC9A8}" dt="2025-05-31T06:22:13.627" v="3698" actId="255"/>
          <ac:spMkLst>
            <pc:docMk/>
            <pc:sldMk cId="2248409544" sldId="259"/>
            <ac:spMk id="110" creationId="{A412D1B8-7855-266D-C593-35071BFC75CC}"/>
          </ac:spMkLst>
        </pc:spChg>
        <pc:spChg chg="mod">
          <ac:chgData name="Wang, Siqi" userId="00643278-2964-4c7a-9745-a3fb291debe7" providerId="ADAL" clId="{E2DD8980-DB35-5E4F-9B26-BBD4F60EC9A8}" dt="2025-05-31T07:49:30.236" v="3871" actId="1076"/>
          <ac:spMkLst>
            <pc:docMk/>
            <pc:sldMk cId="2248409544" sldId="259"/>
            <ac:spMk id="111" creationId="{CE1D454E-5D6B-3EE0-A5AB-51E824ED472A}"/>
          </ac:spMkLst>
        </pc:spChg>
        <pc:spChg chg="mod">
          <ac:chgData name="Wang, Siqi" userId="00643278-2964-4c7a-9745-a3fb291debe7" providerId="ADAL" clId="{E2DD8980-DB35-5E4F-9B26-BBD4F60EC9A8}" dt="2025-05-31T07:48:29.180" v="3863" actId="1076"/>
          <ac:spMkLst>
            <pc:docMk/>
            <pc:sldMk cId="2248409544" sldId="259"/>
            <ac:spMk id="112" creationId="{538D5EBC-E8EE-F096-1197-344E4CC652FE}"/>
          </ac:spMkLst>
        </pc:spChg>
        <pc:spChg chg="mod">
          <ac:chgData name="Wang, Siqi" userId="00643278-2964-4c7a-9745-a3fb291debe7" providerId="ADAL" clId="{E2DD8980-DB35-5E4F-9B26-BBD4F60EC9A8}" dt="2025-05-31T07:48:42.073" v="3865" actId="1076"/>
          <ac:spMkLst>
            <pc:docMk/>
            <pc:sldMk cId="2248409544" sldId="259"/>
            <ac:spMk id="113" creationId="{74AA3274-29B0-7BCB-A971-9DAC05152B36}"/>
          </ac:spMkLst>
        </pc:spChg>
        <pc:spChg chg="mod">
          <ac:chgData name="Wang, Siqi" userId="00643278-2964-4c7a-9745-a3fb291debe7" providerId="ADAL" clId="{E2DD8980-DB35-5E4F-9B26-BBD4F60EC9A8}" dt="2025-05-31T07:48:33.090" v="3864" actId="1076"/>
          <ac:spMkLst>
            <pc:docMk/>
            <pc:sldMk cId="2248409544" sldId="259"/>
            <ac:spMk id="114" creationId="{759B99BA-B7CD-E033-42AB-30FFD907B06E}"/>
          </ac:spMkLst>
        </pc:spChg>
        <pc:spChg chg="mod">
          <ac:chgData name="Wang, Siqi" userId="00643278-2964-4c7a-9745-a3fb291debe7" providerId="ADAL" clId="{E2DD8980-DB35-5E4F-9B26-BBD4F60EC9A8}" dt="2025-05-31T06:23:13.535" v="3707" actId="1036"/>
          <ac:spMkLst>
            <pc:docMk/>
            <pc:sldMk cId="2248409544" sldId="259"/>
            <ac:spMk id="115" creationId="{219614DC-B29B-921C-EF47-89CA8B6F3EE4}"/>
          </ac:spMkLst>
        </pc:spChg>
        <pc:spChg chg="mod">
          <ac:chgData name="Wang, Siqi" userId="00643278-2964-4c7a-9745-a3fb291debe7" providerId="ADAL" clId="{E2DD8980-DB35-5E4F-9B26-BBD4F60EC9A8}" dt="2025-05-31T06:23:53.485" v="3711" actId="692"/>
          <ac:spMkLst>
            <pc:docMk/>
            <pc:sldMk cId="2248409544" sldId="259"/>
            <ac:spMk id="116" creationId="{8D6F041D-AA07-7B9C-D103-4B326BFEBC99}"/>
          </ac:spMkLst>
        </pc:spChg>
        <pc:spChg chg="mod">
          <ac:chgData name="Wang, Siqi" userId="00643278-2964-4c7a-9745-a3fb291debe7" providerId="ADAL" clId="{E2DD8980-DB35-5E4F-9B26-BBD4F60EC9A8}" dt="2025-05-31T06:23:13.535" v="3707" actId="1036"/>
          <ac:spMkLst>
            <pc:docMk/>
            <pc:sldMk cId="2248409544" sldId="259"/>
            <ac:spMk id="118" creationId="{F9B208A0-0E15-1D52-C442-C0F04BBDEBE5}"/>
          </ac:spMkLst>
        </pc:spChg>
        <pc:spChg chg="mod">
          <ac:chgData name="Wang, Siqi" userId="00643278-2964-4c7a-9745-a3fb291debe7" providerId="ADAL" clId="{E2DD8980-DB35-5E4F-9B26-BBD4F60EC9A8}" dt="2025-05-31T07:51:48.992" v="3894" actId="1076"/>
          <ac:spMkLst>
            <pc:docMk/>
            <pc:sldMk cId="2248409544" sldId="259"/>
            <ac:spMk id="119" creationId="{6CA4668D-655F-7D90-A2C3-B51D29F4CD24}"/>
          </ac:spMkLst>
        </pc:spChg>
        <pc:spChg chg="mod">
          <ac:chgData name="Wang, Siqi" userId="00643278-2964-4c7a-9745-a3fb291debe7" providerId="ADAL" clId="{E2DD8980-DB35-5E4F-9B26-BBD4F60EC9A8}" dt="2025-05-31T07:51:38.372" v="3891" actId="1076"/>
          <ac:spMkLst>
            <pc:docMk/>
            <pc:sldMk cId="2248409544" sldId="259"/>
            <ac:spMk id="121" creationId="{F1E8E3FC-A468-B7FD-8038-D6EE76664888}"/>
          </ac:spMkLst>
        </pc:spChg>
        <pc:spChg chg="mod">
          <ac:chgData name="Wang, Siqi" userId="00643278-2964-4c7a-9745-a3fb291debe7" providerId="ADAL" clId="{E2DD8980-DB35-5E4F-9B26-BBD4F60EC9A8}" dt="2025-05-31T07:51:34.414" v="3890" actId="1076"/>
          <ac:spMkLst>
            <pc:docMk/>
            <pc:sldMk cId="2248409544" sldId="259"/>
            <ac:spMk id="122" creationId="{419DAD13-CC7B-6EBD-F48B-BCD75A00DCDD}"/>
          </ac:spMkLst>
        </pc:spChg>
        <pc:spChg chg="mod">
          <ac:chgData name="Wang, Siqi" userId="00643278-2964-4c7a-9745-a3fb291debe7" providerId="ADAL" clId="{E2DD8980-DB35-5E4F-9B26-BBD4F60EC9A8}" dt="2025-05-31T07:51:29.294" v="3889" actId="1076"/>
          <ac:spMkLst>
            <pc:docMk/>
            <pc:sldMk cId="2248409544" sldId="259"/>
            <ac:spMk id="124" creationId="{AE1BC5E3-3269-6956-56EC-14DAA14E03ED}"/>
          </ac:spMkLst>
        </pc:spChg>
        <pc:spChg chg="mod">
          <ac:chgData name="Wang, Siqi" userId="00643278-2964-4c7a-9745-a3fb291debe7" providerId="ADAL" clId="{E2DD8980-DB35-5E4F-9B26-BBD4F60EC9A8}" dt="2025-05-31T07:50:09.025" v="3878" actId="1076"/>
          <ac:spMkLst>
            <pc:docMk/>
            <pc:sldMk cId="2248409544" sldId="259"/>
            <ac:spMk id="126" creationId="{DD814B4C-175F-43AD-D903-9304AF719E19}"/>
          </ac:spMkLst>
        </pc:spChg>
        <pc:spChg chg="mod">
          <ac:chgData name="Wang, Siqi" userId="00643278-2964-4c7a-9745-a3fb291debe7" providerId="ADAL" clId="{E2DD8980-DB35-5E4F-9B26-BBD4F60EC9A8}" dt="2025-05-31T06:22:13.627" v="3698" actId="255"/>
          <ac:spMkLst>
            <pc:docMk/>
            <pc:sldMk cId="2248409544" sldId="259"/>
            <ac:spMk id="132" creationId="{F0F64757-5504-CA98-A1F2-02AE5A5B8586}"/>
          </ac:spMkLst>
        </pc:spChg>
        <pc:spChg chg="add mod">
          <ac:chgData name="Wang, Siqi" userId="00643278-2964-4c7a-9745-a3fb291debe7" providerId="ADAL" clId="{E2DD8980-DB35-5E4F-9B26-BBD4F60EC9A8}" dt="2025-05-31T10:09:36.854" v="4217" actId="14100"/>
          <ac:spMkLst>
            <pc:docMk/>
            <pc:sldMk cId="2248409544" sldId="259"/>
            <ac:spMk id="134" creationId="{71C8758C-AD1D-9BCD-EE1D-C8BC7C5939BF}"/>
          </ac:spMkLst>
        </pc:spChg>
        <pc:spChg chg="add mod">
          <ac:chgData name="Wang, Siqi" userId="00643278-2964-4c7a-9745-a3fb291debe7" providerId="ADAL" clId="{E2DD8980-DB35-5E4F-9B26-BBD4F60EC9A8}" dt="2025-06-01T10:32:53.392" v="7699" actId="404"/>
          <ac:spMkLst>
            <pc:docMk/>
            <pc:sldMk cId="2248409544" sldId="259"/>
            <ac:spMk id="136" creationId="{D505D52E-910F-3385-2A4D-994CE3330EF8}"/>
          </ac:spMkLst>
        </pc:spChg>
        <pc:spChg chg="add mod">
          <ac:chgData name="Wang, Siqi" userId="00643278-2964-4c7a-9745-a3fb291debe7" providerId="ADAL" clId="{E2DD8980-DB35-5E4F-9B26-BBD4F60EC9A8}" dt="2025-06-01T10:32:59.880" v="7700" actId="1036"/>
          <ac:spMkLst>
            <pc:docMk/>
            <pc:sldMk cId="2248409544" sldId="259"/>
            <ac:spMk id="137" creationId="{2B705A79-9619-A1E4-EF10-AA6C6E568605}"/>
          </ac:spMkLst>
        </pc:spChg>
        <pc:spChg chg="add mod">
          <ac:chgData name="Wang, Siqi" userId="00643278-2964-4c7a-9745-a3fb291debe7" providerId="ADAL" clId="{E2DD8980-DB35-5E4F-9B26-BBD4F60EC9A8}" dt="2025-06-01T10:32:27.324" v="7692" actId="1036"/>
          <ac:spMkLst>
            <pc:docMk/>
            <pc:sldMk cId="2248409544" sldId="259"/>
            <ac:spMk id="138" creationId="{F8C171B4-B2DC-8F9F-C35C-60D40AB2C1A0}"/>
          </ac:spMkLst>
        </pc:spChg>
        <pc:spChg chg="add del mod">
          <ac:chgData name="Wang, Siqi" userId="00643278-2964-4c7a-9745-a3fb291debe7" providerId="ADAL" clId="{E2DD8980-DB35-5E4F-9B26-BBD4F60EC9A8}" dt="2025-05-31T01:29:55.405" v="3135"/>
          <ac:spMkLst>
            <pc:docMk/>
            <pc:sldMk cId="2248409544" sldId="259"/>
            <ac:spMk id="139" creationId="{DAD24DDF-C50C-2368-5ED4-BB5882693449}"/>
          </ac:spMkLst>
        </pc:spChg>
        <pc:spChg chg="mod">
          <ac:chgData name="Wang, Siqi" userId="00643278-2964-4c7a-9745-a3fb291debe7" providerId="ADAL" clId="{E2DD8980-DB35-5E4F-9B26-BBD4F60EC9A8}" dt="2025-05-31T06:15:15.747" v="3623"/>
          <ac:spMkLst>
            <pc:docMk/>
            <pc:sldMk cId="2248409544" sldId="259"/>
            <ac:spMk id="147" creationId="{4BEBE989-4ABF-4D5C-7624-BA79BC67C54E}"/>
          </ac:spMkLst>
        </pc:spChg>
        <pc:spChg chg="mod">
          <ac:chgData name="Wang, Siqi" userId="00643278-2964-4c7a-9745-a3fb291debe7" providerId="ADAL" clId="{E2DD8980-DB35-5E4F-9B26-BBD4F60EC9A8}" dt="2025-05-31T06:15:15.747" v="3623"/>
          <ac:spMkLst>
            <pc:docMk/>
            <pc:sldMk cId="2248409544" sldId="259"/>
            <ac:spMk id="148" creationId="{F8BB4E09-C7E5-60F8-1067-83908AEA0D36}"/>
          </ac:spMkLst>
        </pc:spChg>
        <pc:spChg chg="mod">
          <ac:chgData name="Wang, Siqi" userId="00643278-2964-4c7a-9745-a3fb291debe7" providerId="ADAL" clId="{E2DD8980-DB35-5E4F-9B26-BBD4F60EC9A8}" dt="2025-05-31T06:15:15.747" v="3623"/>
          <ac:spMkLst>
            <pc:docMk/>
            <pc:sldMk cId="2248409544" sldId="259"/>
            <ac:spMk id="149" creationId="{AEEBC9F6-05F9-E46D-A881-DD2BD31FF22F}"/>
          </ac:spMkLst>
        </pc:spChg>
        <pc:spChg chg="mod">
          <ac:chgData name="Wang, Siqi" userId="00643278-2964-4c7a-9745-a3fb291debe7" providerId="ADAL" clId="{E2DD8980-DB35-5E4F-9B26-BBD4F60EC9A8}" dt="2025-05-31T06:15:15.747" v="3623"/>
          <ac:spMkLst>
            <pc:docMk/>
            <pc:sldMk cId="2248409544" sldId="259"/>
            <ac:spMk id="150" creationId="{7C700E1F-2EEC-1FEA-990C-3500BB98F97F}"/>
          </ac:spMkLst>
        </pc:spChg>
        <pc:spChg chg="mod">
          <ac:chgData name="Wang, Siqi" userId="00643278-2964-4c7a-9745-a3fb291debe7" providerId="ADAL" clId="{E2DD8980-DB35-5E4F-9B26-BBD4F60EC9A8}" dt="2025-05-31T06:15:15.747" v="3623"/>
          <ac:spMkLst>
            <pc:docMk/>
            <pc:sldMk cId="2248409544" sldId="259"/>
            <ac:spMk id="151" creationId="{4894D2E0-805E-10CA-B25F-8DD3424D80AB}"/>
          </ac:spMkLst>
        </pc:spChg>
        <pc:spChg chg="mod">
          <ac:chgData name="Wang, Siqi" userId="00643278-2964-4c7a-9745-a3fb291debe7" providerId="ADAL" clId="{E2DD8980-DB35-5E4F-9B26-BBD4F60EC9A8}" dt="2025-05-31T06:15:15.747" v="3623"/>
          <ac:spMkLst>
            <pc:docMk/>
            <pc:sldMk cId="2248409544" sldId="259"/>
            <ac:spMk id="152" creationId="{28A97278-9C9B-285A-AA57-0C2256EF78D3}"/>
          </ac:spMkLst>
        </pc:spChg>
        <pc:spChg chg="mod">
          <ac:chgData name="Wang, Siqi" userId="00643278-2964-4c7a-9745-a3fb291debe7" providerId="ADAL" clId="{E2DD8980-DB35-5E4F-9B26-BBD4F60EC9A8}" dt="2025-05-31T06:15:15.747" v="3623"/>
          <ac:spMkLst>
            <pc:docMk/>
            <pc:sldMk cId="2248409544" sldId="259"/>
            <ac:spMk id="153" creationId="{49A62811-B179-78DC-A4FE-3F8695486614}"/>
          </ac:spMkLst>
        </pc:spChg>
        <pc:spChg chg="mod">
          <ac:chgData name="Wang, Siqi" userId="00643278-2964-4c7a-9745-a3fb291debe7" providerId="ADAL" clId="{E2DD8980-DB35-5E4F-9B26-BBD4F60EC9A8}" dt="2025-05-31T06:15:15.747" v="3623"/>
          <ac:spMkLst>
            <pc:docMk/>
            <pc:sldMk cId="2248409544" sldId="259"/>
            <ac:spMk id="155" creationId="{5F5228CD-7FDD-F96A-A33F-9E8775D1DB75}"/>
          </ac:spMkLst>
        </pc:spChg>
        <pc:spChg chg="mod">
          <ac:chgData name="Wang, Siqi" userId="00643278-2964-4c7a-9745-a3fb291debe7" providerId="ADAL" clId="{E2DD8980-DB35-5E4F-9B26-BBD4F60EC9A8}" dt="2025-05-31T06:15:15.747" v="3623"/>
          <ac:spMkLst>
            <pc:docMk/>
            <pc:sldMk cId="2248409544" sldId="259"/>
            <ac:spMk id="160" creationId="{0960840D-B4C9-7DE2-1F60-90E36380F879}"/>
          </ac:spMkLst>
        </pc:spChg>
        <pc:spChg chg="mod">
          <ac:chgData name="Wang, Siqi" userId="00643278-2964-4c7a-9745-a3fb291debe7" providerId="ADAL" clId="{E2DD8980-DB35-5E4F-9B26-BBD4F60EC9A8}" dt="2025-05-31T06:15:15.747" v="3623"/>
          <ac:spMkLst>
            <pc:docMk/>
            <pc:sldMk cId="2248409544" sldId="259"/>
            <ac:spMk id="161" creationId="{4A4533F4-24AE-5293-9B37-ECE14FF93D79}"/>
          </ac:spMkLst>
        </pc:spChg>
        <pc:spChg chg="mod">
          <ac:chgData name="Wang, Siqi" userId="00643278-2964-4c7a-9745-a3fb291debe7" providerId="ADAL" clId="{E2DD8980-DB35-5E4F-9B26-BBD4F60EC9A8}" dt="2025-05-31T06:15:15.747" v="3623"/>
          <ac:spMkLst>
            <pc:docMk/>
            <pc:sldMk cId="2248409544" sldId="259"/>
            <ac:spMk id="162" creationId="{ABF7DFAD-F67C-E75A-7E23-D071B7777C59}"/>
          </ac:spMkLst>
        </pc:spChg>
        <pc:spChg chg="mod">
          <ac:chgData name="Wang, Siqi" userId="00643278-2964-4c7a-9745-a3fb291debe7" providerId="ADAL" clId="{E2DD8980-DB35-5E4F-9B26-BBD4F60EC9A8}" dt="2025-05-31T06:15:15.747" v="3623"/>
          <ac:spMkLst>
            <pc:docMk/>
            <pc:sldMk cId="2248409544" sldId="259"/>
            <ac:spMk id="163" creationId="{106D0B7B-1618-7276-341D-73DCA797FE8D}"/>
          </ac:spMkLst>
        </pc:spChg>
        <pc:spChg chg="mod">
          <ac:chgData name="Wang, Siqi" userId="00643278-2964-4c7a-9745-a3fb291debe7" providerId="ADAL" clId="{E2DD8980-DB35-5E4F-9B26-BBD4F60EC9A8}" dt="2025-05-31T06:15:15.747" v="3623"/>
          <ac:spMkLst>
            <pc:docMk/>
            <pc:sldMk cId="2248409544" sldId="259"/>
            <ac:spMk id="164" creationId="{1DE52E07-442A-1FC8-FB09-81FE10E4ED72}"/>
          </ac:spMkLst>
        </pc:spChg>
        <pc:spChg chg="mod">
          <ac:chgData name="Wang, Siqi" userId="00643278-2964-4c7a-9745-a3fb291debe7" providerId="ADAL" clId="{E2DD8980-DB35-5E4F-9B26-BBD4F60EC9A8}" dt="2025-05-31T06:15:15.747" v="3623"/>
          <ac:spMkLst>
            <pc:docMk/>
            <pc:sldMk cId="2248409544" sldId="259"/>
            <ac:spMk id="165" creationId="{FB931464-5D71-FC5C-7038-588052C7F370}"/>
          </ac:spMkLst>
        </pc:spChg>
        <pc:spChg chg="mod">
          <ac:chgData name="Wang, Siqi" userId="00643278-2964-4c7a-9745-a3fb291debe7" providerId="ADAL" clId="{E2DD8980-DB35-5E4F-9B26-BBD4F60EC9A8}" dt="2025-05-31T06:15:15.747" v="3623"/>
          <ac:spMkLst>
            <pc:docMk/>
            <pc:sldMk cId="2248409544" sldId="259"/>
            <ac:spMk id="166" creationId="{3CB5EB3D-2343-47CC-9059-3613045F240F}"/>
          </ac:spMkLst>
        </pc:spChg>
        <pc:spChg chg="mod">
          <ac:chgData name="Wang, Siqi" userId="00643278-2964-4c7a-9745-a3fb291debe7" providerId="ADAL" clId="{E2DD8980-DB35-5E4F-9B26-BBD4F60EC9A8}" dt="2025-05-31T06:15:15.747" v="3623"/>
          <ac:spMkLst>
            <pc:docMk/>
            <pc:sldMk cId="2248409544" sldId="259"/>
            <ac:spMk id="168" creationId="{D47AB51B-C71D-6381-2678-5A9538A4A14D}"/>
          </ac:spMkLst>
        </pc:spChg>
        <pc:spChg chg="mod">
          <ac:chgData name="Wang, Siqi" userId="00643278-2964-4c7a-9745-a3fb291debe7" providerId="ADAL" clId="{E2DD8980-DB35-5E4F-9B26-BBD4F60EC9A8}" dt="2025-05-31T06:15:15.747" v="3623"/>
          <ac:spMkLst>
            <pc:docMk/>
            <pc:sldMk cId="2248409544" sldId="259"/>
            <ac:spMk id="169" creationId="{D14B0950-ECAD-1CF0-BB14-B6B3892A458D}"/>
          </ac:spMkLst>
        </pc:spChg>
        <pc:spChg chg="mod">
          <ac:chgData name="Wang, Siqi" userId="00643278-2964-4c7a-9745-a3fb291debe7" providerId="ADAL" clId="{E2DD8980-DB35-5E4F-9B26-BBD4F60EC9A8}" dt="2025-05-31T06:15:15.747" v="3623"/>
          <ac:spMkLst>
            <pc:docMk/>
            <pc:sldMk cId="2248409544" sldId="259"/>
            <ac:spMk id="171" creationId="{80EE28FF-D8BA-44F6-C36D-3055FAAB44DD}"/>
          </ac:spMkLst>
        </pc:spChg>
        <pc:spChg chg="mod">
          <ac:chgData name="Wang, Siqi" userId="00643278-2964-4c7a-9745-a3fb291debe7" providerId="ADAL" clId="{E2DD8980-DB35-5E4F-9B26-BBD4F60EC9A8}" dt="2025-05-31T06:15:15.747" v="3623"/>
          <ac:spMkLst>
            <pc:docMk/>
            <pc:sldMk cId="2248409544" sldId="259"/>
            <ac:spMk id="172" creationId="{1469B5ED-3105-7AC1-75BE-D9AA83FCF167}"/>
          </ac:spMkLst>
        </pc:spChg>
        <pc:spChg chg="mod">
          <ac:chgData name="Wang, Siqi" userId="00643278-2964-4c7a-9745-a3fb291debe7" providerId="ADAL" clId="{E2DD8980-DB35-5E4F-9B26-BBD4F60EC9A8}" dt="2025-05-31T06:15:15.747" v="3623"/>
          <ac:spMkLst>
            <pc:docMk/>
            <pc:sldMk cId="2248409544" sldId="259"/>
            <ac:spMk id="174" creationId="{BEB92F1A-D135-558E-EC82-F9877DCAC347}"/>
          </ac:spMkLst>
        </pc:spChg>
        <pc:spChg chg="mod">
          <ac:chgData name="Wang, Siqi" userId="00643278-2964-4c7a-9745-a3fb291debe7" providerId="ADAL" clId="{E2DD8980-DB35-5E4F-9B26-BBD4F60EC9A8}" dt="2025-05-31T06:15:15.747" v="3623"/>
          <ac:spMkLst>
            <pc:docMk/>
            <pc:sldMk cId="2248409544" sldId="259"/>
            <ac:spMk id="176" creationId="{89966C05-9DF2-B696-275C-4A349A93270D}"/>
          </ac:spMkLst>
        </pc:spChg>
        <pc:spChg chg="mod">
          <ac:chgData name="Wang, Siqi" userId="00643278-2964-4c7a-9745-a3fb291debe7" providerId="ADAL" clId="{E2DD8980-DB35-5E4F-9B26-BBD4F60EC9A8}" dt="2025-05-31T06:15:15.747" v="3623"/>
          <ac:spMkLst>
            <pc:docMk/>
            <pc:sldMk cId="2248409544" sldId="259"/>
            <ac:spMk id="182" creationId="{423D6982-6B05-5A11-CB51-4B5733B593A1}"/>
          </ac:spMkLst>
        </pc:spChg>
        <pc:spChg chg="mod">
          <ac:chgData name="Wang, Siqi" userId="00643278-2964-4c7a-9745-a3fb291debe7" providerId="ADAL" clId="{E2DD8980-DB35-5E4F-9B26-BBD4F60EC9A8}" dt="2025-05-31T06:16:46.990" v="3643"/>
          <ac:spMkLst>
            <pc:docMk/>
            <pc:sldMk cId="2248409544" sldId="259"/>
            <ac:spMk id="187" creationId="{1823D619-A6D0-A4F9-2996-C9A55B339B11}"/>
          </ac:spMkLst>
        </pc:spChg>
        <pc:spChg chg="mod">
          <ac:chgData name="Wang, Siqi" userId="00643278-2964-4c7a-9745-a3fb291debe7" providerId="ADAL" clId="{E2DD8980-DB35-5E4F-9B26-BBD4F60EC9A8}" dt="2025-05-31T06:16:46.990" v="3643"/>
          <ac:spMkLst>
            <pc:docMk/>
            <pc:sldMk cId="2248409544" sldId="259"/>
            <ac:spMk id="188" creationId="{99E55C74-6897-A58F-35A4-589C042AAB06}"/>
          </ac:spMkLst>
        </pc:spChg>
        <pc:spChg chg="mod">
          <ac:chgData name="Wang, Siqi" userId="00643278-2964-4c7a-9745-a3fb291debe7" providerId="ADAL" clId="{E2DD8980-DB35-5E4F-9B26-BBD4F60EC9A8}" dt="2025-05-31T06:16:46.990" v="3643"/>
          <ac:spMkLst>
            <pc:docMk/>
            <pc:sldMk cId="2248409544" sldId="259"/>
            <ac:spMk id="189" creationId="{E74C3A34-71C6-EDF4-32E8-7D171A9D495F}"/>
          </ac:spMkLst>
        </pc:spChg>
        <pc:spChg chg="mod">
          <ac:chgData name="Wang, Siqi" userId="00643278-2964-4c7a-9745-a3fb291debe7" providerId="ADAL" clId="{E2DD8980-DB35-5E4F-9B26-BBD4F60EC9A8}" dt="2025-05-31T06:16:46.990" v="3643"/>
          <ac:spMkLst>
            <pc:docMk/>
            <pc:sldMk cId="2248409544" sldId="259"/>
            <ac:spMk id="190" creationId="{5C98ACCB-4D7F-5E1E-A0D5-0B4DA1D2000D}"/>
          </ac:spMkLst>
        </pc:spChg>
        <pc:spChg chg="mod">
          <ac:chgData name="Wang, Siqi" userId="00643278-2964-4c7a-9745-a3fb291debe7" providerId="ADAL" clId="{E2DD8980-DB35-5E4F-9B26-BBD4F60EC9A8}" dt="2025-05-31T06:16:46.990" v="3643"/>
          <ac:spMkLst>
            <pc:docMk/>
            <pc:sldMk cId="2248409544" sldId="259"/>
            <ac:spMk id="191" creationId="{BD85F921-01EC-87BF-D8CE-BB26CFADD541}"/>
          </ac:spMkLst>
        </pc:spChg>
        <pc:spChg chg="mod">
          <ac:chgData name="Wang, Siqi" userId="00643278-2964-4c7a-9745-a3fb291debe7" providerId="ADAL" clId="{E2DD8980-DB35-5E4F-9B26-BBD4F60EC9A8}" dt="2025-05-31T06:16:46.990" v="3643"/>
          <ac:spMkLst>
            <pc:docMk/>
            <pc:sldMk cId="2248409544" sldId="259"/>
            <ac:spMk id="192" creationId="{72F8B846-285B-E986-93A1-C836EA4C4DFF}"/>
          </ac:spMkLst>
        </pc:spChg>
        <pc:spChg chg="mod">
          <ac:chgData name="Wang, Siqi" userId="00643278-2964-4c7a-9745-a3fb291debe7" providerId="ADAL" clId="{E2DD8980-DB35-5E4F-9B26-BBD4F60EC9A8}" dt="2025-05-31T06:16:46.990" v="3643"/>
          <ac:spMkLst>
            <pc:docMk/>
            <pc:sldMk cId="2248409544" sldId="259"/>
            <ac:spMk id="193" creationId="{8E33193C-753D-AD70-CF73-739B84EFE7B9}"/>
          </ac:spMkLst>
        </pc:spChg>
        <pc:spChg chg="mod">
          <ac:chgData name="Wang, Siqi" userId="00643278-2964-4c7a-9745-a3fb291debe7" providerId="ADAL" clId="{E2DD8980-DB35-5E4F-9B26-BBD4F60EC9A8}" dt="2025-05-31T06:16:46.990" v="3643"/>
          <ac:spMkLst>
            <pc:docMk/>
            <pc:sldMk cId="2248409544" sldId="259"/>
            <ac:spMk id="195" creationId="{DB928947-E142-C4B8-14A7-3D0F2B6ECBD7}"/>
          </ac:spMkLst>
        </pc:spChg>
        <pc:spChg chg="mod">
          <ac:chgData name="Wang, Siqi" userId="00643278-2964-4c7a-9745-a3fb291debe7" providerId="ADAL" clId="{E2DD8980-DB35-5E4F-9B26-BBD4F60EC9A8}" dt="2025-05-31T06:16:46.990" v="3643"/>
          <ac:spMkLst>
            <pc:docMk/>
            <pc:sldMk cId="2248409544" sldId="259"/>
            <ac:spMk id="200" creationId="{8C8D7BA2-C7A9-A6ED-1945-A7737832A6A4}"/>
          </ac:spMkLst>
        </pc:spChg>
        <pc:spChg chg="mod">
          <ac:chgData name="Wang, Siqi" userId="00643278-2964-4c7a-9745-a3fb291debe7" providerId="ADAL" clId="{E2DD8980-DB35-5E4F-9B26-BBD4F60EC9A8}" dt="2025-05-31T06:16:46.990" v="3643"/>
          <ac:spMkLst>
            <pc:docMk/>
            <pc:sldMk cId="2248409544" sldId="259"/>
            <ac:spMk id="201" creationId="{273C1DCA-DE8F-6861-CB8C-38E0662FDC44}"/>
          </ac:spMkLst>
        </pc:spChg>
        <pc:spChg chg="mod">
          <ac:chgData name="Wang, Siqi" userId="00643278-2964-4c7a-9745-a3fb291debe7" providerId="ADAL" clId="{E2DD8980-DB35-5E4F-9B26-BBD4F60EC9A8}" dt="2025-05-31T06:16:46.990" v="3643"/>
          <ac:spMkLst>
            <pc:docMk/>
            <pc:sldMk cId="2248409544" sldId="259"/>
            <ac:spMk id="202" creationId="{F8B3D3EA-2929-2B11-755C-10F3687A60FB}"/>
          </ac:spMkLst>
        </pc:spChg>
        <pc:spChg chg="mod">
          <ac:chgData name="Wang, Siqi" userId="00643278-2964-4c7a-9745-a3fb291debe7" providerId="ADAL" clId="{E2DD8980-DB35-5E4F-9B26-BBD4F60EC9A8}" dt="2025-05-31T06:16:46.990" v="3643"/>
          <ac:spMkLst>
            <pc:docMk/>
            <pc:sldMk cId="2248409544" sldId="259"/>
            <ac:spMk id="203" creationId="{3F3829A1-EFC2-7B40-5ACB-9018A38AAFB5}"/>
          </ac:spMkLst>
        </pc:spChg>
        <pc:spChg chg="mod">
          <ac:chgData name="Wang, Siqi" userId="00643278-2964-4c7a-9745-a3fb291debe7" providerId="ADAL" clId="{E2DD8980-DB35-5E4F-9B26-BBD4F60EC9A8}" dt="2025-05-31T06:16:46.990" v="3643"/>
          <ac:spMkLst>
            <pc:docMk/>
            <pc:sldMk cId="2248409544" sldId="259"/>
            <ac:spMk id="204" creationId="{156DEC0A-3EB9-514E-EDB4-2FF382F853D1}"/>
          </ac:spMkLst>
        </pc:spChg>
        <pc:spChg chg="mod">
          <ac:chgData name="Wang, Siqi" userId="00643278-2964-4c7a-9745-a3fb291debe7" providerId="ADAL" clId="{E2DD8980-DB35-5E4F-9B26-BBD4F60EC9A8}" dt="2025-05-31T06:16:46.990" v="3643"/>
          <ac:spMkLst>
            <pc:docMk/>
            <pc:sldMk cId="2248409544" sldId="259"/>
            <ac:spMk id="205" creationId="{E6CD8180-B142-4B2C-0100-803F7942C5F0}"/>
          </ac:spMkLst>
        </pc:spChg>
        <pc:spChg chg="mod">
          <ac:chgData name="Wang, Siqi" userId="00643278-2964-4c7a-9745-a3fb291debe7" providerId="ADAL" clId="{E2DD8980-DB35-5E4F-9B26-BBD4F60EC9A8}" dt="2025-05-31T06:16:46.990" v="3643"/>
          <ac:spMkLst>
            <pc:docMk/>
            <pc:sldMk cId="2248409544" sldId="259"/>
            <ac:spMk id="206" creationId="{18F82FC0-CD06-ED19-811C-BC09E106F86C}"/>
          </ac:spMkLst>
        </pc:spChg>
        <pc:spChg chg="mod">
          <ac:chgData name="Wang, Siqi" userId="00643278-2964-4c7a-9745-a3fb291debe7" providerId="ADAL" clId="{E2DD8980-DB35-5E4F-9B26-BBD4F60EC9A8}" dt="2025-05-31T06:16:46.990" v="3643"/>
          <ac:spMkLst>
            <pc:docMk/>
            <pc:sldMk cId="2248409544" sldId="259"/>
            <ac:spMk id="208" creationId="{669DEF6D-76AF-4924-B82A-A9EEE531A134}"/>
          </ac:spMkLst>
        </pc:spChg>
        <pc:spChg chg="mod">
          <ac:chgData name="Wang, Siqi" userId="00643278-2964-4c7a-9745-a3fb291debe7" providerId="ADAL" clId="{E2DD8980-DB35-5E4F-9B26-BBD4F60EC9A8}" dt="2025-05-31T06:16:46.990" v="3643"/>
          <ac:spMkLst>
            <pc:docMk/>
            <pc:sldMk cId="2248409544" sldId="259"/>
            <ac:spMk id="209" creationId="{A26A51B2-0790-8FB3-A221-09650561FE82}"/>
          </ac:spMkLst>
        </pc:spChg>
        <pc:spChg chg="mod">
          <ac:chgData name="Wang, Siqi" userId="00643278-2964-4c7a-9745-a3fb291debe7" providerId="ADAL" clId="{E2DD8980-DB35-5E4F-9B26-BBD4F60EC9A8}" dt="2025-05-31T06:16:46.990" v="3643"/>
          <ac:spMkLst>
            <pc:docMk/>
            <pc:sldMk cId="2248409544" sldId="259"/>
            <ac:spMk id="211" creationId="{9E92F432-6527-C927-2802-42D3E43A8F87}"/>
          </ac:spMkLst>
        </pc:spChg>
        <pc:spChg chg="mod">
          <ac:chgData name="Wang, Siqi" userId="00643278-2964-4c7a-9745-a3fb291debe7" providerId="ADAL" clId="{E2DD8980-DB35-5E4F-9B26-BBD4F60EC9A8}" dt="2025-05-31T06:16:46.990" v="3643"/>
          <ac:spMkLst>
            <pc:docMk/>
            <pc:sldMk cId="2248409544" sldId="259"/>
            <ac:spMk id="212" creationId="{DBFCC81E-B4BF-A8B4-68E3-A4863EFAF4F2}"/>
          </ac:spMkLst>
        </pc:spChg>
        <pc:spChg chg="mod">
          <ac:chgData name="Wang, Siqi" userId="00643278-2964-4c7a-9745-a3fb291debe7" providerId="ADAL" clId="{E2DD8980-DB35-5E4F-9B26-BBD4F60EC9A8}" dt="2025-05-31T06:16:46.990" v="3643"/>
          <ac:spMkLst>
            <pc:docMk/>
            <pc:sldMk cId="2248409544" sldId="259"/>
            <ac:spMk id="214" creationId="{6FA5760F-7C99-442D-767C-0F1234405C65}"/>
          </ac:spMkLst>
        </pc:spChg>
        <pc:spChg chg="mod">
          <ac:chgData name="Wang, Siqi" userId="00643278-2964-4c7a-9745-a3fb291debe7" providerId="ADAL" clId="{E2DD8980-DB35-5E4F-9B26-BBD4F60EC9A8}" dt="2025-05-31T06:16:46.990" v="3643"/>
          <ac:spMkLst>
            <pc:docMk/>
            <pc:sldMk cId="2248409544" sldId="259"/>
            <ac:spMk id="216" creationId="{71956752-7D17-2575-687E-7DD12605F8BD}"/>
          </ac:spMkLst>
        </pc:spChg>
        <pc:spChg chg="mod">
          <ac:chgData name="Wang, Siqi" userId="00643278-2964-4c7a-9745-a3fb291debe7" providerId="ADAL" clId="{E2DD8980-DB35-5E4F-9B26-BBD4F60EC9A8}" dt="2025-05-31T06:16:46.990" v="3643"/>
          <ac:spMkLst>
            <pc:docMk/>
            <pc:sldMk cId="2248409544" sldId="259"/>
            <ac:spMk id="222" creationId="{235C1198-26BF-6D57-F873-B86A20BA82C1}"/>
          </ac:spMkLst>
        </pc:spChg>
        <pc:spChg chg="add del mod">
          <ac:chgData name="Wang, Siqi" userId="00643278-2964-4c7a-9745-a3fb291debe7" providerId="ADAL" clId="{E2DD8980-DB35-5E4F-9B26-BBD4F60EC9A8}" dt="2025-05-31T06:24:50.627" v="3719"/>
          <ac:spMkLst>
            <pc:docMk/>
            <pc:sldMk cId="2248409544" sldId="259"/>
            <ac:spMk id="223" creationId="{04745C53-8F15-3330-5152-502512E81253}"/>
          </ac:spMkLst>
        </pc:spChg>
        <pc:spChg chg="mod">
          <ac:chgData name="Wang, Siqi" userId="00643278-2964-4c7a-9745-a3fb291debe7" providerId="ADAL" clId="{E2DD8980-DB35-5E4F-9B26-BBD4F60EC9A8}" dt="2025-05-31T07:54:20.468" v="3935"/>
          <ac:spMkLst>
            <pc:docMk/>
            <pc:sldMk cId="2248409544" sldId="259"/>
            <ac:spMk id="255" creationId="{0BC2631D-4FCC-578C-ACE1-00593386B350}"/>
          </ac:spMkLst>
        </pc:spChg>
        <pc:spChg chg="mod">
          <ac:chgData name="Wang, Siqi" userId="00643278-2964-4c7a-9745-a3fb291debe7" providerId="ADAL" clId="{E2DD8980-DB35-5E4F-9B26-BBD4F60EC9A8}" dt="2025-05-31T07:54:20.468" v="3935"/>
          <ac:spMkLst>
            <pc:docMk/>
            <pc:sldMk cId="2248409544" sldId="259"/>
            <ac:spMk id="256" creationId="{07DC1A05-29BD-B222-BA02-BC2BA2BF864B}"/>
          </ac:spMkLst>
        </pc:spChg>
        <pc:spChg chg="mod">
          <ac:chgData name="Wang, Siqi" userId="00643278-2964-4c7a-9745-a3fb291debe7" providerId="ADAL" clId="{E2DD8980-DB35-5E4F-9B26-BBD4F60EC9A8}" dt="2025-05-31T07:54:20.468" v="3935"/>
          <ac:spMkLst>
            <pc:docMk/>
            <pc:sldMk cId="2248409544" sldId="259"/>
            <ac:spMk id="257" creationId="{DAACC369-F684-D591-BDBB-DB7B704B32A1}"/>
          </ac:spMkLst>
        </pc:spChg>
        <pc:spChg chg="mod">
          <ac:chgData name="Wang, Siqi" userId="00643278-2964-4c7a-9745-a3fb291debe7" providerId="ADAL" clId="{E2DD8980-DB35-5E4F-9B26-BBD4F60EC9A8}" dt="2025-05-31T07:54:20.468" v="3935"/>
          <ac:spMkLst>
            <pc:docMk/>
            <pc:sldMk cId="2248409544" sldId="259"/>
            <ac:spMk id="258" creationId="{05AB56A2-807B-4E64-444B-26032E16E942}"/>
          </ac:spMkLst>
        </pc:spChg>
        <pc:spChg chg="mod">
          <ac:chgData name="Wang, Siqi" userId="00643278-2964-4c7a-9745-a3fb291debe7" providerId="ADAL" clId="{E2DD8980-DB35-5E4F-9B26-BBD4F60EC9A8}" dt="2025-05-31T07:54:20.468" v="3935"/>
          <ac:spMkLst>
            <pc:docMk/>
            <pc:sldMk cId="2248409544" sldId="259"/>
            <ac:spMk id="259" creationId="{7D99C6B8-CCAF-A0EB-C39F-95BA759964D8}"/>
          </ac:spMkLst>
        </pc:spChg>
        <pc:spChg chg="mod">
          <ac:chgData name="Wang, Siqi" userId="00643278-2964-4c7a-9745-a3fb291debe7" providerId="ADAL" clId="{E2DD8980-DB35-5E4F-9B26-BBD4F60EC9A8}" dt="2025-05-31T07:54:20.468" v="3935"/>
          <ac:spMkLst>
            <pc:docMk/>
            <pc:sldMk cId="2248409544" sldId="259"/>
            <ac:spMk id="260" creationId="{8DC5A468-D7F1-32DF-AB9F-F9BAA3338434}"/>
          </ac:spMkLst>
        </pc:spChg>
        <pc:spChg chg="mod">
          <ac:chgData name="Wang, Siqi" userId="00643278-2964-4c7a-9745-a3fb291debe7" providerId="ADAL" clId="{E2DD8980-DB35-5E4F-9B26-BBD4F60EC9A8}" dt="2025-05-31T07:54:20.468" v="3935"/>
          <ac:spMkLst>
            <pc:docMk/>
            <pc:sldMk cId="2248409544" sldId="259"/>
            <ac:spMk id="261" creationId="{E03D7306-BE52-E6AF-03E8-19E64ED6449E}"/>
          </ac:spMkLst>
        </pc:spChg>
        <pc:spChg chg="mod">
          <ac:chgData name="Wang, Siqi" userId="00643278-2964-4c7a-9745-a3fb291debe7" providerId="ADAL" clId="{E2DD8980-DB35-5E4F-9B26-BBD4F60EC9A8}" dt="2025-05-31T07:54:20.468" v="3935"/>
          <ac:spMkLst>
            <pc:docMk/>
            <pc:sldMk cId="2248409544" sldId="259"/>
            <ac:spMk id="263" creationId="{CEB46E27-213D-06DC-F664-064538B6B20D}"/>
          </ac:spMkLst>
        </pc:spChg>
        <pc:spChg chg="mod">
          <ac:chgData name="Wang, Siqi" userId="00643278-2964-4c7a-9745-a3fb291debe7" providerId="ADAL" clId="{E2DD8980-DB35-5E4F-9B26-BBD4F60EC9A8}" dt="2025-05-31T07:54:20.468" v="3935"/>
          <ac:spMkLst>
            <pc:docMk/>
            <pc:sldMk cId="2248409544" sldId="259"/>
            <ac:spMk id="268" creationId="{C046D676-3216-88B9-9838-E2DDFE353FB8}"/>
          </ac:spMkLst>
        </pc:spChg>
        <pc:spChg chg="mod">
          <ac:chgData name="Wang, Siqi" userId="00643278-2964-4c7a-9745-a3fb291debe7" providerId="ADAL" clId="{E2DD8980-DB35-5E4F-9B26-BBD4F60EC9A8}" dt="2025-05-31T07:54:20.468" v="3935"/>
          <ac:spMkLst>
            <pc:docMk/>
            <pc:sldMk cId="2248409544" sldId="259"/>
            <ac:spMk id="269" creationId="{75617521-EDC7-94CA-97F8-75F4978FA630}"/>
          </ac:spMkLst>
        </pc:spChg>
        <pc:spChg chg="mod">
          <ac:chgData name="Wang, Siqi" userId="00643278-2964-4c7a-9745-a3fb291debe7" providerId="ADAL" clId="{E2DD8980-DB35-5E4F-9B26-BBD4F60EC9A8}" dt="2025-05-31T07:54:20.468" v="3935"/>
          <ac:spMkLst>
            <pc:docMk/>
            <pc:sldMk cId="2248409544" sldId="259"/>
            <ac:spMk id="270" creationId="{622D9AA1-2124-620D-05F6-FDD68D2A2F05}"/>
          </ac:spMkLst>
        </pc:spChg>
        <pc:spChg chg="mod">
          <ac:chgData name="Wang, Siqi" userId="00643278-2964-4c7a-9745-a3fb291debe7" providerId="ADAL" clId="{E2DD8980-DB35-5E4F-9B26-BBD4F60EC9A8}" dt="2025-05-31T07:54:20.468" v="3935"/>
          <ac:spMkLst>
            <pc:docMk/>
            <pc:sldMk cId="2248409544" sldId="259"/>
            <ac:spMk id="271" creationId="{B21EEF80-3A09-4CD9-A187-F90DECF58144}"/>
          </ac:spMkLst>
        </pc:spChg>
        <pc:spChg chg="mod">
          <ac:chgData name="Wang, Siqi" userId="00643278-2964-4c7a-9745-a3fb291debe7" providerId="ADAL" clId="{E2DD8980-DB35-5E4F-9B26-BBD4F60EC9A8}" dt="2025-05-31T07:54:20.468" v="3935"/>
          <ac:spMkLst>
            <pc:docMk/>
            <pc:sldMk cId="2248409544" sldId="259"/>
            <ac:spMk id="272" creationId="{BDAA399D-DBFC-A36A-5177-6FACF2DEF134}"/>
          </ac:spMkLst>
        </pc:spChg>
        <pc:spChg chg="mod">
          <ac:chgData name="Wang, Siqi" userId="00643278-2964-4c7a-9745-a3fb291debe7" providerId="ADAL" clId="{E2DD8980-DB35-5E4F-9B26-BBD4F60EC9A8}" dt="2025-05-31T22:07:44.332" v="7352" actId="20577"/>
          <ac:spMkLst>
            <pc:docMk/>
            <pc:sldMk cId="2248409544" sldId="259"/>
            <ac:spMk id="273" creationId="{97FB3B74-E4A7-F7D5-9379-41EBB2573291}"/>
          </ac:spMkLst>
        </pc:spChg>
        <pc:spChg chg="mod">
          <ac:chgData name="Wang, Siqi" userId="00643278-2964-4c7a-9745-a3fb291debe7" providerId="ADAL" clId="{E2DD8980-DB35-5E4F-9B26-BBD4F60EC9A8}" dt="2025-05-31T07:54:20.468" v="3935"/>
          <ac:spMkLst>
            <pc:docMk/>
            <pc:sldMk cId="2248409544" sldId="259"/>
            <ac:spMk id="274" creationId="{2F7669B7-8293-08BD-2ACB-5C8B0CB259FE}"/>
          </ac:spMkLst>
        </pc:spChg>
        <pc:spChg chg="mod">
          <ac:chgData name="Wang, Siqi" userId="00643278-2964-4c7a-9745-a3fb291debe7" providerId="ADAL" clId="{E2DD8980-DB35-5E4F-9B26-BBD4F60EC9A8}" dt="2025-05-31T07:54:20.468" v="3935"/>
          <ac:spMkLst>
            <pc:docMk/>
            <pc:sldMk cId="2248409544" sldId="259"/>
            <ac:spMk id="276" creationId="{E290670B-582B-264E-C7AF-6540C8DAD23F}"/>
          </ac:spMkLst>
        </pc:spChg>
        <pc:spChg chg="mod">
          <ac:chgData name="Wang, Siqi" userId="00643278-2964-4c7a-9745-a3fb291debe7" providerId="ADAL" clId="{E2DD8980-DB35-5E4F-9B26-BBD4F60EC9A8}" dt="2025-05-31T07:54:20.468" v="3935"/>
          <ac:spMkLst>
            <pc:docMk/>
            <pc:sldMk cId="2248409544" sldId="259"/>
            <ac:spMk id="277" creationId="{AB3792AC-43AB-E81E-F0EA-4309A87086AC}"/>
          </ac:spMkLst>
        </pc:spChg>
        <pc:spChg chg="mod">
          <ac:chgData name="Wang, Siqi" userId="00643278-2964-4c7a-9745-a3fb291debe7" providerId="ADAL" clId="{E2DD8980-DB35-5E4F-9B26-BBD4F60EC9A8}" dt="2025-05-31T22:07:47.100" v="7354" actId="20577"/>
          <ac:spMkLst>
            <pc:docMk/>
            <pc:sldMk cId="2248409544" sldId="259"/>
            <ac:spMk id="279" creationId="{CB8D2F45-8A3D-F98C-3741-377FEC2B299A}"/>
          </ac:spMkLst>
        </pc:spChg>
        <pc:spChg chg="mod">
          <ac:chgData name="Wang, Siqi" userId="00643278-2964-4c7a-9745-a3fb291debe7" providerId="ADAL" clId="{E2DD8980-DB35-5E4F-9B26-BBD4F60EC9A8}" dt="2025-05-31T22:23:00.702" v="7382" actId="1076"/>
          <ac:spMkLst>
            <pc:docMk/>
            <pc:sldMk cId="2248409544" sldId="259"/>
            <ac:spMk id="280" creationId="{369FDB92-8B7E-F455-0546-B1B5B7224D26}"/>
          </ac:spMkLst>
        </pc:spChg>
        <pc:spChg chg="mod">
          <ac:chgData name="Wang, Siqi" userId="00643278-2964-4c7a-9745-a3fb291debe7" providerId="ADAL" clId="{E2DD8980-DB35-5E4F-9B26-BBD4F60EC9A8}" dt="2025-05-31T07:54:20.468" v="3935"/>
          <ac:spMkLst>
            <pc:docMk/>
            <pc:sldMk cId="2248409544" sldId="259"/>
            <ac:spMk id="282" creationId="{E6611DFA-0272-460E-384E-16B00CF958CC}"/>
          </ac:spMkLst>
        </pc:spChg>
        <pc:spChg chg="mod">
          <ac:chgData name="Wang, Siqi" userId="00643278-2964-4c7a-9745-a3fb291debe7" providerId="ADAL" clId="{E2DD8980-DB35-5E4F-9B26-BBD4F60EC9A8}" dt="2025-05-31T07:54:20.468" v="3935"/>
          <ac:spMkLst>
            <pc:docMk/>
            <pc:sldMk cId="2248409544" sldId="259"/>
            <ac:spMk id="284" creationId="{04C18113-EE26-F167-DDF1-2AED4530E682}"/>
          </ac:spMkLst>
        </pc:spChg>
        <pc:spChg chg="mod">
          <ac:chgData name="Wang, Siqi" userId="00643278-2964-4c7a-9745-a3fb291debe7" providerId="ADAL" clId="{E2DD8980-DB35-5E4F-9B26-BBD4F60EC9A8}" dt="2025-05-31T07:54:20.468" v="3935"/>
          <ac:spMkLst>
            <pc:docMk/>
            <pc:sldMk cId="2248409544" sldId="259"/>
            <ac:spMk id="290" creationId="{BDB0175A-F4D5-0062-CDCB-79144843E834}"/>
          </ac:spMkLst>
        </pc:spChg>
        <pc:spChg chg="add mod">
          <ac:chgData name="Wang, Siqi" userId="00643278-2964-4c7a-9745-a3fb291debe7" providerId="ADAL" clId="{E2DD8980-DB35-5E4F-9B26-BBD4F60EC9A8}" dt="2025-06-01T10:32:28.922" v="7695" actId="1036"/>
          <ac:spMkLst>
            <pc:docMk/>
            <pc:sldMk cId="2248409544" sldId="259"/>
            <ac:spMk id="291" creationId="{CD14D985-2127-D6E2-AC3C-5C0A132D6E66}"/>
          </ac:spMkLst>
        </pc:spChg>
        <pc:spChg chg="add mod">
          <ac:chgData name="Wang, Siqi" userId="00643278-2964-4c7a-9745-a3fb291debe7" providerId="ADAL" clId="{E2DD8980-DB35-5E4F-9B26-BBD4F60EC9A8}" dt="2025-05-31T23:07:42.991" v="7428" actId="1035"/>
          <ac:spMkLst>
            <pc:docMk/>
            <pc:sldMk cId="2248409544" sldId="259"/>
            <ac:spMk id="292" creationId="{60C0DE6E-C38C-5C01-6ECB-36620F8182DB}"/>
          </ac:spMkLst>
        </pc:spChg>
        <pc:spChg chg="add mod">
          <ac:chgData name="Wang, Siqi" userId="00643278-2964-4c7a-9745-a3fb291debe7" providerId="ADAL" clId="{E2DD8980-DB35-5E4F-9B26-BBD4F60EC9A8}" dt="2025-05-31T23:07:36.321" v="7425" actId="1035"/>
          <ac:spMkLst>
            <pc:docMk/>
            <pc:sldMk cId="2248409544" sldId="259"/>
            <ac:spMk id="293" creationId="{4670A1BF-F61D-F192-859B-992042A9F962}"/>
          </ac:spMkLst>
        </pc:spChg>
        <pc:grpChg chg="add mod">
          <ac:chgData name="Wang, Siqi" userId="00643278-2964-4c7a-9745-a3fb291debe7" providerId="ADAL" clId="{E2DD8980-DB35-5E4F-9B26-BBD4F60EC9A8}" dt="2025-05-30T06:45:48.328" v="527" actId="1076"/>
          <ac:grpSpMkLst>
            <pc:docMk/>
            <pc:sldMk cId="2248409544" sldId="259"/>
            <ac:grpSpMk id="14" creationId="{E2FDE44B-AE9D-2B9D-4EF9-DABFE6F79870}"/>
          </ac:grpSpMkLst>
        </pc:grpChg>
        <pc:grpChg chg="add mod topLvl">
          <ac:chgData name="Wang, Siqi" userId="00643278-2964-4c7a-9745-a3fb291debe7" providerId="ADAL" clId="{E2DD8980-DB35-5E4F-9B26-BBD4F60EC9A8}" dt="2025-05-30T21:25:30.743" v="1448" actId="164"/>
          <ac:grpSpMkLst>
            <pc:docMk/>
            <pc:sldMk cId="2248409544" sldId="259"/>
            <ac:grpSpMk id="40" creationId="{56788DA5-0586-6014-0561-456CD02F3C53}"/>
          </ac:grpSpMkLst>
        </pc:grpChg>
        <pc:grpChg chg="add del mod">
          <ac:chgData name="Wang, Siqi" userId="00643278-2964-4c7a-9745-a3fb291debe7" providerId="ADAL" clId="{E2DD8980-DB35-5E4F-9B26-BBD4F60EC9A8}" dt="2025-05-30T21:25:19.493" v="1444" actId="165"/>
          <ac:grpSpMkLst>
            <pc:docMk/>
            <pc:sldMk cId="2248409544" sldId="259"/>
            <ac:grpSpMk id="49" creationId="{922C05D6-60D4-A5AE-62E3-6981374736CA}"/>
          </ac:grpSpMkLst>
        </pc:grpChg>
        <pc:grpChg chg="add mod">
          <ac:chgData name="Wang, Siqi" userId="00643278-2964-4c7a-9745-a3fb291debe7" providerId="ADAL" clId="{E2DD8980-DB35-5E4F-9B26-BBD4F60EC9A8}" dt="2025-06-01T09:39:49.404" v="7623" actId="1036"/>
          <ac:grpSpMkLst>
            <pc:docMk/>
            <pc:sldMk cId="2248409544" sldId="259"/>
            <ac:grpSpMk id="50" creationId="{3C1D77DB-2135-CF3F-6A60-CF029D4F97EA}"/>
          </ac:grpSpMkLst>
        </pc:grpChg>
        <pc:grpChg chg="add del mod">
          <ac:chgData name="Wang, Siqi" userId="00643278-2964-4c7a-9745-a3fb291debe7" providerId="ADAL" clId="{E2DD8980-DB35-5E4F-9B26-BBD4F60EC9A8}" dt="2025-05-30T23:54:29.160" v="2151" actId="21"/>
          <ac:grpSpMkLst>
            <pc:docMk/>
            <pc:sldMk cId="2248409544" sldId="259"/>
            <ac:grpSpMk id="54" creationId="{AFA54A22-0F4A-E984-C0B4-0D7A31085F72}"/>
          </ac:grpSpMkLst>
        </pc:grpChg>
        <pc:grpChg chg="add del mod">
          <ac:chgData name="Wang, Siqi" userId="00643278-2964-4c7a-9745-a3fb291debe7" providerId="ADAL" clId="{E2DD8980-DB35-5E4F-9B26-BBD4F60EC9A8}" dt="2025-05-31T07:52:32.484" v="3899" actId="21"/>
          <ac:grpSpMkLst>
            <pc:docMk/>
            <pc:sldMk cId="2248409544" sldId="259"/>
            <ac:grpSpMk id="93" creationId="{E192CCBA-630C-4D76-C7A3-28A4D03673A4}"/>
          </ac:grpSpMkLst>
        </pc:grpChg>
        <pc:grpChg chg="mod">
          <ac:chgData name="Wang, Siqi" userId="00643278-2964-4c7a-9745-a3fb291debe7" providerId="ADAL" clId="{E2DD8980-DB35-5E4F-9B26-BBD4F60EC9A8}" dt="2025-05-30T23:56:32.379" v="2176"/>
          <ac:grpSpMkLst>
            <pc:docMk/>
            <pc:sldMk cId="2248409544" sldId="259"/>
            <ac:grpSpMk id="94" creationId="{9C4AF757-017F-9127-EB0C-4CEBC8341D6D}"/>
          </ac:grpSpMkLst>
        </pc:grpChg>
        <pc:grpChg chg="add mod">
          <ac:chgData name="Wang, Siqi" userId="00643278-2964-4c7a-9745-a3fb291debe7" providerId="ADAL" clId="{E2DD8980-DB35-5E4F-9B26-BBD4F60EC9A8}" dt="2025-06-01T10:32:33.292" v="7697" actId="1036"/>
          <ac:grpSpMkLst>
            <pc:docMk/>
            <pc:sldMk cId="2248409544" sldId="259"/>
            <ac:grpSpMk id="142" creationId="{7CCFD439-232A-CDDA-0CE6-9DC096BA5493}"/>
          </ac:grpSpMkLst>
        </pc:grpChg>
        <pc:grpChg chg="add del mod">
          <ac:chgData name="Wang, Siqi" userId="00643278-2964-4c7a-9745-a3fb291debe7" providerId="ADAL" clId="{E2DD8980-DB35-5E4F-9B26-BBD4F60EC9A8}" dt="2025-05-31T06:15:20.424" v="3625" actId="478"/>
          <ac:grpSpMkLst>
            <pc:docMk/>
            <pc:sldMk cId="2248409544" sldId="259"/>
            <ac:grpSpMk id="143" creationId="{2A791FAE-9EC3-9E08-BD5F-976952E38392}"/>
          </ac:grpSpMkLst>
        </pc:grpChg>
        <pc:grpChg chg="mod">
          <ac:chgData name="Wang, Siqi" userId="00643278-2964-4c7a-9745-a3fb291debe7" providerId="ADAL" clId="{E2DD8980-DB35-5E4F-9B26-BBD4F60EC9A8}" dt="2025-05-31T06:15:15.747" v="3623"/>
          <ac:grpSpMkLst>
            <pc:docMk/>
            <pc:sldMk cId="2248409544" sldId="259"/>
            <ac:grpSpMk id="144" creationId="{3C176BE9-38E2-FE2A-F737-D971CFDD20C1}"/>
          </ac:grpSpMkLst>
        </pc:grpChg>
        <pc:grpChg chg="add mod">
          <ac:chgData name="Wang, Siqi" userId="00643278-2964-4c7a-9745-a3fb291debe7" providerId="ADAL" clId="{E2DD8980-DB35-5E4F-9B26-BBD4F60EC9A8}" dt="2025-05-31T06:17:00.312" v="3647" actId="1076"/>
          <ac:grpSpMkLst>
            <pc:docMk/>
            <pc:sldMk cId="2248409544" sldId="259"/>
            <ac:grpSpMk id="183" creationId="{CD1FB67F-343D-90A3-6DC1-E4F437E1BDB8}"/>
          </ac:grpSpMkLst>
        </pc:grpChg>
        <pc:grpChg chg="mod">
          <ac:chgData name="Wang, Siqi" userId="00643278-2964-4c7a-9745-a3fb291debe7" providerId="ADAL" clId="{E2DD8980-DB35-5E4F-9B26-BBD4F60EC9A8}" dt="2025-05-31T06:16:46.990" v="3643"/>
          <ac:grpSpMkLst>
            <pc:docMk/>
            <pc:sldMk cId="2248409544" sldId="259"/>
            <ac:grpSpMk id="184" creationId="{CFA324BE-3215-FED3-B0AB-8BF40431788C}"/>
          </ac:grpSpMkLst>
        </pc:grpChg>
        <pc:grpChg chg="add mod">
          <ac:chgData name="Wang, Siqi" userId="00643278-2964-4c7a-9745-a3fb291debe7" providerId="ADAL" clId="{E2DD8980-DB35-5E4F-9B26-BBD4F60EC9A8}" dt="2025-06-01T09:39:56.606" v="7627" actId="1036"/>
          <ac:grpSpMkLst>
            <pc:docMk/>
            <pc:sldMk cId="2248409544" sldId="259"/>
            <ac:grpSpMk id="251" creationId="{B5A407A9-AE81-3A4C-DA05-51BD4318C23F}"/>
          </ac:grpSpMkLst>
        </pc:grpChg>
        <pc:grpChg chg="mod">
          <ac:chgData name="Wang, Siqi" userId="00643278-2964-4c7a-9745-a3fb291debe7" providerId="ADAL" clId="{E2DD8980-DB35-5E4F-9B26-BBD4F60EC9A8}" dt="2025-05-31T07:54:20.468" v="3935"/>
          <ac:grpSpMkLst>
            <pc:docMk/>
            <pc:sldMk cId="2248409544" sldId="259"/>
            <ac:grpSpMk id="252" creationId="{1BA87796-733C-D6C3-59B9-4CDB9E75788D}"/>
          </ac:grpSpMkLst>
        </pc:grpChg>
        <pc:graphicFrameChg chg="add mod modGraphic">
          <ac:chgData name="Wang, Siqi" userId="00643278-2964-4c7a-9745-a3fb291debe7" providerId="ADAL" clId="{E2DD8980-DB35-5E4F-9B26-BBD4F60EC9A8}" dt="2025-06-01T09:54:07.339" v="7673" actId="20577"/>
          <ac:graphicFrameMkLst>
            <pc:docMk/>
            <pc:sldMk cId="2248409544" sldId="259"/>
            <ac:graphicFrameMk id="29" creationId="{0521117C-16EA-528E-1C26-3D0B7EFE388D}"/>
          </ac:graphicFrameMkLst>
        </pc:graphicFrameChg>
        <pc:picChg chg="del mod">
          <ac:chgData name="Wang, Siqi" userId="00643278-2964-4c7a-9745-a3fb291debe7" providerId="ADAL" clId="{E2DD8980-DB35-5E4F-9B26-BBD4F60EC9A8}" dt="2025-05-30T06:54:42.344" v="622" actId="478"/>
          <ac:picMkLst>
            <pc:docMk/>
            <pc:sldMk cId="2248409544" sldId="259"/>
            <ac:picMk id="21" creationId="{00000000-0000-0000-0000-000000000000}"/>
          </ac:picMkLst>
        </pc:picChg>
        <pc:picChg chg="add del mod">
          <ac:chgData name="Wang, Siqi" userId="00643278-2964-4c7a-9745-a3fb291debe7" providerId="ADAL" clId="{E2DD8980-DB35-5E4F-9B26-BBD4F60EC9A8}" dt="2025-05-30T06:57:09.219" v="736" actId="478"/>
          <ac:picMkLst>
            <pc:docMk/>
            <pc:sldMk cId="2248409544" sldId="259"/>
            <ac:picMk id="27" creationId="{00000000-0000-0000-0000-000000000000}"/>
          </ac:picMkLst>
        </pc:picChg>
        <pc:picChg chg="add mod modCrop">
          <ac:chgData name="Wang, Siqi" userId="00643278-2964-4c7a-9745-a3fb291debe7" providerId="ADAL" clId="{E2DD8980-DB35-5E4F-9B26-BBD4F60EC9A8}" dt="2025-05-31T05:35:12.340" v="3218" actId="1076"/>
          <ac:picMkLst>
            <pc:docMk/>
            <pc:sldMk cId="2248409544" sldId="259"/>
            <ac:picMk id="140" creationId="{36DE9C3A-CF7E-9831-EFCE-38EDA6BE394C}"/>
          </ac:picMkLst>
        </pc:picChg>
        <pc:picChg chg="add mod modCrop">
          <ac:chgData name="Wang, Siqi" userId="00643278-2964-4c7a-9745-a3fb291debe7" providerId="ADAL" clId="{E2DD8980-DB35-5E4F-9B26-BBD4F60EC9A8}" dt="2025-05-31T07:59:29.610" v="4000" actId="1076"/>
          <ac:picMkLst>
            <pc:docMk/>
            <pc:sldMk cId="2248409544" sldId="259"/>
            <ac:picMk id="141" creationId="{7A063191-CEFC-D62E-A980-5F6429BCB979}"/>
          </ac:picMkLst>
        </pc:picChg>
        <pc:picChg chg="add mod">
          <ac:chgData name="Wang, Siqi" userId="00643278-2964-4c7a-9745-a3fb291debe7" providerId="ADAL" clId="{E2DD8980-DB35-5E4F-9B26-BBD4F60EC9A8}" dt="2025-05-31T21:31:15.523" v="5252" actId="1036"/>
          <ac:picMkLst>
            <pc:docMk/>
            <pc:sldMk cId="2248409544" sldId="259"/>
            <ac:picMk id="224" creationId="{2E2654D0-1956-4702-58CE-F8FB8CAAD18E}"/>
          </ac:picMkLst>
        </pc:picChg>
        <pc:cxnChg chg="mod">
          <ac:chgData name="Wang, Siqi" userId="00643278-2964-4c7a-9745-a3fb291debe7" providerId="ADAL" clId="{E2DD8980-DB35-5E4F-9B26-BBD4F60EC9A8}" dt="2025-05-30T23:51:06.204" v="2101"/>
          <ac:cxnSpMkLst>
            <pc:docMk/>
            <pc:sldMk cId="2248409544" sldId="259"/>
            <ac:cxnSpMk id="63" creationId="{4F95D3E1-D552-8193-F975-77924B0DDA86}"/>
          </ac:cxnSpMkLst>
        </pc:cxnChg>
        <pc:cxnChg chg="mod">
          <ac:chgData name="Wang, Siqi" userId="00643278-2964-4c7a-9745-a3fb291debe7" providerId="ADAL" clId="{E2DD8980-DB35-5E4F-9B26-BBD4F60EC9A8}" dt="2025-05-30T23:54:29.160" v="2151" actId="21"/>
          <ac:cxnSpMkLst>
            <pc:docMk/>
            <pc:sldMk cId="2248409544" sldId="259"/>
            <ac:cxnSpMk id="65" creationId="{AD57267A-7D41-6424-6408-D44D9D1688A5}"/>
          </ac:cxnSpMkLst>
        </pc:cxnChg>
        <pc:cxnChg chg="mod">
          <ac:chgData name="Wang, Siqi" userId="00643278-2964-4c7a-9745-a3fb291debe7" providerId="ADAL" clId="{E2DD8980-DB35-5E4F-9B26-BBD4F60EC9A8}" dt="2025-05-30T23:54:29.160" v="2151" actId="21"/>
          <ac:cxnSpMkLst>
            <pc:docMk/>
            <pc:sldMk cId="2248409544" sldId="259"/>
            <ac:cxnSpMk id="66" creationId="{31A13A59-7C3C-33A5-1D0A-B95383FBB269}"/>
          </ac:cxnSpMkLst>
        </pc:cxnChg>
        <pc:cxnChg chg="mod">
          <ac:chgData name="Wang, Siqi" userId="00643278-2964-4c7a-9745-a3fb291debe7" providerId="ADAL" clId="{E2DD8980-DB35-5E4F-9B26-BBD4F60EC9A8}" dt="2025-05-30T23:54:29.160" v="2151" actId="21"/>
          <ac:cxnSpMkLst>
            <pc:docMk/>
            <pc:sldMk cId="2248409544" sldId="259"/>
            <ac:cxnSpMk id="67" creationId="{72E44CD0-EAC9-8077-FCA9-88129FFE6B58}"/>
          </ac:cxnSpMkLst>
        </pc:cxnChg>
        <pc:cxnChg chg="mod">
          <ac:chgData name="Wang, Siqi" userId="00643278-2964-4c7a-9745-a3fb291debe7" providerId="ADAL" clId="{E2DD8980-DB35-5E4F-9B26-BBD4F60EC9A8}" dt="2025-05-30T23:54:29.160" v="2151" actId="21"/>
          <ac:cxnSpMkLst>
            <pc:docMk/>
            <pc:sldMk cId="2248409544" sldId="259"/>
            <ac:cxnSpMk id="68" creationId="{91BCF979-6F0F-F207-BC42-C682A8FE40BD}"/>
          </ac:cxnSpMkLst>
        </pc:cxnChg>
        <pc:cxnChg chg="mod">
          <ac:chgData name="Wang, Siqi" userId="00643278-2964-4c7a-9745-a3fb291debe7" providerId="ADAL" clId="{E2DD8980-DB35-5E4F-9B26-BBD4F60EC9A8}" dt="2025-05-30T23:54:29.160" v="2151" actId="21"/>
          <ac:cxnSpMkLst>
            <pc:docMk/>
            <pc:sldMk cId="2248409544" sldId="259"/>
            <ac:cxnSpMk id="76" creationId="{493FCA5B-7F2D-6D02-F281-0F1068A8CD24}"/>
          </ac:cxnSpMkLst>
        </pc:cxnChg>
        <pc:cxnChg chg="mod">
          <ac:chgData name="Wang, Siqi" userId="00643278-2964-4c7a-9745-a3fb291debe7" providerId="ADAL" clId="{E2DD8980-DB35-5E4F-9B26-BBD4F60EC9A8}" dt="2025-05-30T23:54:29.160" v="2151" actId="21"/>
          <ac:cxnSpMkLst>
            <pc:docMk/>
            <pc:sldMk cId="2248409544" sldId="259"/>
            <ac:cxnSpMk id="79" creationId="{797B4A6F-501D-7F4B-73A2-8D49C3D701B3}"/>
          </ac:cxnSpMkLst>
        </pc:cxnChg>
        <pc:cxnChg chg="mod">
          <ac:chgData name="Wang, Siqi" userId="00643278-2964-4c7a-9745-a3fb291debe7" providerId="ADAL" clId="{E2DD8980-DB35-5E4F-9B26-BBD4F60EC9A8}" dt="2025-05-30T23:54:29.160" v="2151" actId="21"/>
          <ac:cxnSpMkLst>
            <pc:docMk/>
            <pc:sldMk cId="2248409544" sldId="259"/>
            <ac:cxnSpMk id="82" creationId="{CBA828DA-CCB9-2D00-E5A0-7037963E2F01}"/>
          </ac:cxnSpMkLst>
        </pc:cxnChg>
        <pc:cxnChg chg="mod">
          <ac:chgData name="Wang, Siqi" userId="00643278-2964-4c7a-9745-a3fb291debe7" providerId="ADAL" clId="{E2DD8980-DB35-5E4F-9B26-BBD4F60EC9A8}" dt="2025-05-30T23:54:29.160" v="2151" actId="21"/>
          <ac:cxnSpMkLst>
            <pc:docMk/>
            <pc:sldMk cId="2248409544" sldId="259"/>
            <ac:cxnSpMk id="84" creationId="{D58674BE-DB51-025C-C92D-11616E0418E4}"/>
          </ac:cxnSpMkLst>
        </pc:cxnChg>
        <pc:cxnChg chg="mod">
          <ac:chgData name="Wang, Siqi" userId="00643278-2964-4c7a-9745-a3fb291debe7" providerId="ADAL" clId="{E2DD8980-DB35-5E4F-9B26-BBD4F60EC9A8}" dt="2025-05-30T23:54:29.160" v="2151" actId="21"/>
          <ac:cxnSpMkLst>
            <pc:docMk/>
            <pc:sldMk cId="2248409544" sldId="259"/>
            <ac:cxnSpMk id="86" creationId="{C8925375-5679-B3B6-C20F-9C79853435B3}"/>
          </ac:cxnSpMkLst>
        </pc:cxnChg>
        <pc:cxnChg chg="mod">
          <ac:chgData name="Wang, Siqi" userId="00643278-2964-4c7a-9745-a3fb291debe7" providerId="ADAL" clId="{E2DD8980-DB35-5E4F-9B26-BBD4F60EC9A8}" dt="2025-05-30T23:54:29.160" v="2151" actId="21"/>
          <ac:cxnSpMkLst>
            <pc:docMk/>
            <pc:sldMk cId="2248409544" sldId="259"/>
            <ac:cxnSpMk id="87" creationId="{524F42D5-D44F-E347-EB4F-150A4016FDB9}"/>
          </ac:cxnSpMkLst>
        </pc:cxnChg>
        <pc:cxnChg chg="mod">
          <ac:chgData name="Wang, Siqi" userId="00643278-2964-4c7a-9745-a3fb291debe7" providerId="ADAL" clId="{E2DD8980-DB35-5E4F-9B26-BBD4F60EC9A8}" dt="2025-05-30T23:54:29.160" v="2151" actId="21"/>
          <ac:cxnSpMkLst>
            <pc:docMk/>
            <pc:sldMk cId="2248409544" sldId="259"/>
            <ac:cxnSpMk id="88" creationId="{4CA0700D-C568-133C-374A-C9537D880735}"/>
          </ac:cxnSpMkLst>
        </pc:cxnChg>
        <pc:cxnChg chg="mod">
          <ac:chgData name="Wang, Siqi" userId="00643278-2964-4c7a-9745-a3fb291debe7" providerId="ADAL" clId="{E2DD8980-DB35-5E4F-9B26-BBD4F60EC9A8}" dt="2025-05-30T23:54:29.160" v="2151" actId="21"/>
          <ac:cxnSpMkLst>
            <pc:docMk/>
            <pc:sldMk cId="2248409544" sldId="259"/>
            <ac:cxnSpMk id="89" creationId="{35F74E2B-C714-1259-AFD9-FC5C92A6023C}"/>
          </ac:cxnSpMkLst>
        </pc:cxnChg>
        <pc:cxnChg chg="mod">
          <ac:chgData name="Wang, Siqi" userId="00643278-2964-4c7a-9745-a3fb291debe7" providerId="ADAL" clId="{E2DD8980-DB35-5E4F-9B26-BBD4F60EC9A8}" dt="2025-05-30T23:54:29.160" v="2151" actId="21"/>
          <ac:cxnSpMkLst>
            <pc:docMk/>
            <pc:sldMk cId="2248409544" sldId="259"/>
            <ac:cxnSpMk id="90" creationId="{E2388383-CCB7-65F4-9F13-E184673B8C6A}"/>
          </ac:cxnSpMkLst>
        </pc:cxnChg>
        <pc:cxnChg chg="mod">
          <ac:chgData name="Wang, Siqi" userId="00643278-2964-4c7a-9745-a3fb291debe7" providerId="ADAL" clId="{E2DD8980-DB35-5E4F-9B26-BBD4F60EC9A8}" dt="2025-05-31T07:52:32.484" v="3899" actId="21"/>
          <ac:cxnSpMkLst>
            <pc:docMk/>
            <pc:sldMk cId="2248409544" sldId="259"/>
            <ac:cxnSpMk id="95" creationId="{3A93ADA0-C1FE-8406-C5C0-6216653B6498}"/>
          </ac:cxnSpMkLst>
        </pc:cxnChg>
        <pc:cxnChg chg="mod">
          <ac:chgData name="Wang, Siqi" userId="00643278-2964-4c7a-9745-a3fb291debe7" providerId="ADAL" clId="{E2DD8980-DB35-5E4F-9B26-BBD4F60EC9A8}" dt="2025-05-31T07:52:32.484" v="3899" actId="21"/>
          <ac:cxnSpMkLst>
            <pc:docMk/>
            <pc:sldMk cId="2248409544" sldId="259"/>
            <ac:cxnSpMk id="96" creationId="{13185DB4-2D2D-FDCD-9CF6-161929C7C2A1}"/>
          </ac:cxnSpMkLst>
        </pc:cxnChg>
        <pc:cxnChg chg="mod">
          <ac:chgData name="Wang, Siqi" userId="00643278-2964-4c7a-9745-a3fb291debe7" providerId="ADAL" clId="{E2DD8980-DB35-5E4F-9B26-BBD4F60EC9A8}" dt="2025-05-31T06:23:45.597" v="3709" actId="692"/>
          <ac:cxnSpMkLst>
            <pc:docMk/>
            <pc:sldMk cId="2248409544" sldId="259"/>
            <ac:cxnSpMk id="104" creationId="{AF9228C7-257F-9B8B-8BA7-72F699500955}"/>
          </ac:cxnSpMkLst>
        </pc:cxnChg>
        <pc:cxnChg chg="mod">
          <ac:chgData name="Wang, Siqi" userId="00643278-2964-4c7a-9745-a3fb291debe7" providerId="ADAL" clId="{E2DD8980-DB35-5E4F-9B26-BBD4F60EC9A8}" dt="2025-05-31T07:52:32.484" v="3899" actId="21"/>
          <ac:cxnSpMkLst>
            <pc:docMk/>
            <pc:sldMk cId="2248409544" sldId="259"/>
            <ac:cxnSpMk id="106" creationId="{222746EB-3ED5-40AB-9138-A09218FC9767}"/>
          </ac:cxnSpMkLst>
        </pc:cxnChg>
        <pc:cxnChg chg="mod">
          <ac:chgData name="Wang, Siqi" userId="00643278-2964-4c7a-9745-a3fb291debe7" providerId="ADAL" clId="{E2DD8980-DB35-5E4F-9B26-BBD4F60EC9A8}" dt="2025-05-31T07:52:32.484" v="3899" actId="21"/>
          <ac:cxnSpMkLst>
            <pc:docMk/>
            <pc:sldMk cId="2248409544" sldId="259"/>
            <ac:cxnSpMk id="107" creationId="{6A7E3E91-95C1-F48D-7F6E-654C62CE1104}"/>
          </ac:cxnSpMkLst>
        </pc:cxnChg>
        <pc:cxnChg chg="mod">
          <ac:chgData name="Wang, Siqi" userId="00643278-2964-4c7a-9745-a3fb291debe7" providerId="ADAL" clId="{E2DD8980-DB35-5E4F-9B26-BBD4F60EC9A8}" dt="2025-05-31T07:52:32.484" v="3899" actId="21"/>
          <ac:cxnSpMkLst>
            <pc:docMk/>
            <pc:sldMk cId="2248409544" sldId="259"/>
            <ac:cxnSpMk id="108" creationId="{E3C96E95-F558-259B-C06E-611FD62782C2}"/>
          </ac:cxnSpMkLst>
        </pc:cxnChg>
        <pc:cxnChg chg="mod">
          <ac:chgData name="Wang, Siqi" userId="00643278-2964-4c7a-9745-a3fb291debe7" providerId="ADAL" clId="{E2DD8980-DB35-5E4F-9B26-BBD4F60EC9A8}" dt="2025-05-31T07:52:32.484" v="3899" actId="21"/>
          <ac:cxnSpMkLst>
            <pc:docMk/>
            <pc:sldMk cId="2248409544" sldId="259"/>
            <ac:cxnSpMk id="109" creationId="{9056CDEC-58B0-9C25-414A-AEA050AB1426}"/>
          </ac:cxnSpMkLst>
        </pc:cxnChg>
        <pc:cxnChg chg="mod">
          <ac:chgData name="Wang, Siqi" userId="00643278-2964-4c7a-9745-a3fb291debe7" providerId="ADAL" clId="{E2DD8980-DB35-5E4F-9B26-BBD4F60EC9A8}" dt="2025-05-31T06:23:45.597" v="3709" actId="692"/>
          <ac:cxnSpMkLst>
            <pc:docMk/>
            <pc:sldMk cId="2248409544" sldId="259"/>
            <ac:cxnSpMk id="117" creationId="{BBAA996A-2ACA-43CF-E50F-16A622F5E532}"/>
          </ac:cxnSpMkLst>
        </pc:cxnChg>
        <pc:cxnChg chg="mod">
          <ac:chgData name="Wang, Siqi" userId="00643278-2964-4c7a-9745-a3fb291debe7" providerId="ADAL" clId="{E2DD8980-DB35-5E4F-9B26-BBD4F60EC9A8}" dt="2025-05-31T07:52:32.484" v="3899" actId="21"/>
          <ac:cxnSpMkLst>
            <pc:docMk/>
            <pc:sldMk cId="2248409544" sldId="259"/>
            <ac:cxnSpMk id="120" creationId="{11493ACB-6229-D9F3-D2C1-69B00374D4B1}"/>
          </ac:cxnSpMkLst>
        </pc:cxnChg>
        <pc:cxnChg chg="mod">
          <ac:chgData name="Wang, Siqi" userId="00643278-2964-4c7a-9745-a3fb291debe7" providerId="ADAL" clId="{E2DD8980-DB35-5E4F-9B26-BBD4F60EC9A8}" dt="2025-05-31T07:52:32.484" v="3899" actId="21"/>
          <ac:cxnSpMkLst>
            <pc:docMk/>
            <pc:sldMk cId="2248409544" sldId="259"/>
            <ac:cxnSpMk id="123" creationId="{1D79AFA6-5A4A-0666-1FE0-FDD90BC22827}"/>
          </ac:cxnSpMkLst>
        </pc:cxnChg>
        <pc:cxnChg chg="mod">
          <ac:chgData name="Wang, Siqi" userId="00643278-2964-4c7a-9745-a3fb291debe7" providerId="ADAL" clId="{E2DD8980-DB35-5E4F-9B26-BBD4F60EC9A8}" dt="2025-05-31T07:52:32.484" v="3899" actId="21"/>
          <ac:cxnSpMkLst>
            <pc:docMk/>
            <pc:sldMk cId="2248409544" sldId="259"/>
            <ac:cxnSpMk id="125" creationId="{F9435666-EF2E-18ED-0E2E-7F781137DDE2}"/>
          </ac:cxnSpMkLst>
        </pc:cxnChg>
        <pc:cxnChg chg="mod">
          <ac:chgData name="Wang, Siqi" userId="00643278-2964-4c7a-9745-a3fb291debe7" providerId="ADAL" clId="{E2DD8980-DB35-5E4F-9B26-BBD4F60EC9A8}" dt="2025-05-31T07:52:32.484" v="3899" actId="21"/>
          <ac:cxnSpMkLst>
            <pc:docMk/>
            <pc:sldMk cId="2248409544" sldId="259"/>
            <ac:cxnSpMk id="127" creationId="{35FBA9E0-2558-6BB7-77CC-6A3A7E1FBF1C}"/>
          </ac:cxnSpMkLst>
        </pc:cxnChg>
        <pc:cxnChg chg="mod">
          <ac:chgData name="Wang, Siqi" userId="00643278-2964-4c7a-9745-a3fb291debe7" providerId="ADAL" clId="{E2DD8980-DB35-5E4F-9B26-BBD4F60EC9A8}" dt="2025-05-31T07:52:32.484" v="3899" actId="21"/>
          <ac:cxnSpMkLst>
            <pc:docMk/>
            <pc:sldMk cId="2248409544" sldId="259"/>
            <ac:cxnSpMk id="128" creationId="{A0D29946-ED3E-8872-7EFC-4BFF564EBA6C}"/>
          </ac:cxnSpMkLst>
        </pc:cxnChg>
        <pc:cxnChg chg="mod">
          <ac:chgData name="Wang, Siqi" userId="00643278-2964-4c7a-9745-a3fb291debe7" providerId="ADAL" clId="{E2DD8980-DB35-5E4F-9B26-BBD4F60EC9A8}" dt="2025-05-31T07:52:32.484" v="3899" actId="21"/>
          <ac:cxnSpMkLst>
            <pc:docMk/>
            <pc:sldMk cId="2248409544" sldId="259"/>
            <ac:cxnSpMk id="129" creationId="{909E108C-57F7-C7A6-A907-07CF9C536589}"/>
          </ac:cxnSpMkLst>
        </pc:cxnChg>
        <pc:cxnChg chg="mod">
          <ac:chgData name="Wang, Siqi" userId="00643278-2964-4c7a-9745-a3fb291debe7" providerId="ADAL" clId="{E2DD8980-DB35-5E4F-9B26-BBD4F60EC9A8}" dt="2025-05-31T07:52:32.484" v="3899" actId="21"/>
          <ac:cxnSpMkLst>
            <pc:docMk/>
            <pc:sldMk cId="2248409544" sldId="259"/>
            <ac:cxnSpMk id="130" creationId="{DFA3315E-6358-D05D-4A46-BF9CDB7F4667}"/>
          </ac:cxnSpMkLst>
        </pc:cxnChg>
        <pc:cxnChg chg="mod">
          <ac:chgData name="Wang, Siqi" userId="00643278-2964-4c7a-9745-a3fb291debe7" providerId="ADAL" clId="{E2DD8980-DB35-5E4F-9B26-BBD4F60EC9A8}" dt="2025-05-31T07:52:32.484" v="3899" actId="21"/>
          <ac:cxnSpMkLst>
            <pc:docMk/>
            <pc:sldMk cId="2248409544" sldId="259"/>
            <ac:cxnSpMk id="131" creationId="{421FAB78-C13F-A5C8-5108-D8E94F03AE3E}"/>
          </ac:cxnSpMkLst>
        </pc:cxnChg>
        <pc:cxnChg chg="mod">
          <ac:chgData name="Wang, Siqi" userId="00643278-2964-4c7a-9745-a3fb291debe7" providerId="ADAL" clId="{E2DD8980-DB35-5E4F-9B26-BBD4F60EC9A8}" dt="2025-05-31T06:15:20.424" v="3625" actId="478"/>
          <ac:cxnSpMkLst>
            <pc:docMk/>
            <pc:sldMk cId="2248409544" sldId="259"/>
            <ac:cxnSpMk id="145" creationId="{695EEFB4-7D68-2568-910E-EE702F45D916}"/>
          </ac:cxnSpMkLst>
        </pc:cxnChg>
        <pc:cxnChg chg="mod">
          <ac:chgData name="Wang, Siqi" userId="00643278-2964-4c7a-9745-a3fb291debe7" providerId="ADAL" clId="{E2DD8980-DB35-5E4F-9B26-BBD4F60EC9A8}" dt="2025-05-31T06:15:20.424" v="3625" actId="478"/>
          <ac:cxnSpMkLst>
            <pc:docMk/>
            <pc:sldMk cId="2248409544" sldId="259"/>
            <ac:cxnSpMk id="146" creationId="{A6CF3FE2-A68C-D5A5-0CE1-4673171A853E}"/>
          </ac:cxnSpMkLst>
        </pc:cxnChg>
        <pc:cxnChg chg="mod">
          <ac:chgData name="Wang, Siqi" userId="00643278-2964-4c7a-9745-a3fb291debe7" providerId="ADAL" clId="{E2DD8980-DB35-5E4F-9B26-BBD4F60EC9A8}" dt="2025-05-31T06:15:15.747" v="3623"/>
          <ac:cxnSpMkLst>
            <pc:docMk/>
            <pc:sldMk cId="2248409544" sldId="259"/>
            <ac:cxnSpMk id="154" creationId="{3471CA4A-6878-1362-1F8E-6D3C3236D24A}"/>
          </ac:cxnSpMkLst>
        </pc:cxnChg>
        <pc:cxnChg chg="mod">
          <ac:chgData name="Wang, Siqi" userId="00643278-2964-4c7a-9745-a3fb291debe7" providerId="ADAL" clId="{E2DD8980-DB35-5E4F-9B26-BBD4F60EC9A8}" dt="2025-05-31T06:15:20.424" v="3625" actId="478"/>
          <ac:cxnSpMkLst>
            <pc:docMk/>
            <pc:sldMk cId="2248409544" sldId="259"/>
            <ac:cxnSpMk id="156" creationId="{33701CB7-DC54-6702-D172-81EAE088ADDB}"/>
          </ac:cxnSpMkLst>
        </pc:cxnChg>
        <pc:cxnChg chg="mod">
          <ac:chgData name="Wang, Siqi" userId="00643278-2964-4c7a-9745-a3fb291debe7" providerId="ADAL" clId="{E2DD8980-DB35-5E4F-9B26-BBD4F60EC9A8}" dt="2025-05-31T06:15:20.424" v="3625" actId="478"/>
          <ac:cxnSpMkLst>
            <pc:docMk/>
            <pc:sldMk cId="2248409544" sldId="259"/>
            <ac:cxnSpMk id="157" creationId="{9987565B-A719-DEC2-0DDC-21289C5B27D6}"/>
          </ac:cxnSpMkLst>
        </pc:cxnChg>
        <pc:cxnChg chg="mod">
          <ac:chgData name="Wang, Siqi" userId="00643278-2964-4c7a-9745-a3fb291debe7" providerId="ADAL" clId="{E2DD8980-DB35-5E4F-9B26-BBD4F60EC9A8}" dt="2025-05-31T06:15:20.424" v="3625" actId="478"/>
          <ac:cxnSpMkLst>
            <pc:docMk/>
            <pc:sldMk cId="2248409544" sldId="259"/>
            <ac:cxnSpMk id="158" creationId="{91E55C9F-2D8F-9BA0-A589-D7EED9BD1D06}"/>
          </ac:cxnSpMkLst>
        </pc:cxnChg>
        <pc:cxnChg chg="mod">
          <ac:chgData name="Wang, Siqi" userId="00643278-2964-4c7a-9745-a3fb291debe7" providerId="ADAL" clId="{E2DD8980-DB35-5E4F-9B26-BBD4F60EC9A8}" dt="2025-05-31T06:15:20.424" v="3625" actId="478"/>
          <ac:cxnSpMkLst>
            <pc:docMk/>
            <pc:sldMk cId="2248409544" sldId="259"/>
            <ac:cxnSpMk id="159" creationId="{F44D42B0-A2C2-9836-E9EE-6AF886577B0D}"/>
          </ac:cxnSpMkLst>
        </pc:cxnChg>
        <pc:cxnChg chg="mod">
          <ac:chgData name="Wang, Siqi" userId="00643278-2964-4c7a-9745-a3fb291debe7" providerId="ADAL" clId="{E2DD8980-DB35-5E4F-9B26-BBD4F60EC9A8}" dt="2025-05-31T06:15:20.424" v="3625" actId="478"/>
          <ac:cxnSpMkLst>
            <pc:docMk/>
            <pc:sldMk cId="2248409544" sldId="259"/>
            <ac:cxnSpMk id="167" creationId="{3E3CA668-773D-CCCE-F9BB-AF4DC019DA7E}"/>
          </ac:cxnSpMkLst>
        </pc:cxnChg>
        <pc:cxnChg chg="mod">
          <ac:chgData name="Wang, Siqi" userId="00643278-2964-4c7a-9745-a3fb291debe7" providerId="ADAL" clId="{E2DD8980-DB35-5E4F-9B26-BBD4F60EC9A8}" dt="2025-05-31T06:15:20.424" v="3625" actId="478"/>
          <ac:cxnSpMkLst>
            <pc:docMk/>
            <pc:sldMk cId="2248409544" sldId="259"/>
            <ac:cxnSpMk id="170" creationId="{7E329BF9-37CA-3803-E620-FC02737CAAFE}"/>
          </ac:cxnSpMkLst>
        </pc:cxnChg>
        <pc:cxnChg chg="mod">
          <ac:chgData name="Wang, Siqi" userId="00643278-2964-4c7a-9745-a3fb291debe7" providerId="ADAL" clId="{E2DD8980-DB35-5E4F-9B26-BBD4F60EC9A8}" dt="2025-05-31T06:15:20.424" v="3625" actId="478"/>
          <ac:cxnSpMkLst>
            <pc:docMk/>
            <pc:sldMk cId="2248409544" sldId="259"/>
            <ac:cxnSpMk id="173" creationId="{3F083E3B-F6E8-4E9D-9957-A7DA6BB37D31}"/>
          </ac:cxnSpMkLst>
        </pc:cxnChg>
        <pc:cxnChg chg="mod">
          <ac:chgData name="Wang, Siqi" userId="00643278-2964-4c7a-9745-a3fb291debe7" providerId="ADAL" clId="{E2DD8980-DB35-5E4F-9B26-BBD4F60EC9A8}" dt="2025-05-31T06:15:20.424" v="3625" actId="478"/>
          <ac:cxnSpMkLst>
            <pc:docMk/>
            <pc:sldMk cId="2248409544" sldId="259"/>
            <ac:cxnSpMk id="175" creationId="{893B3853-54C1-8177-200D-E1D209E4A382}"/>
          </ac:cxnSpMkLst>
        </pc:cxnChg>
        <pc:cxnChg chg="mod">
          <ac:chgData name="Wang, Siqi" userId="00643278-2964-4c7a-9745-a3fb291debe7" providerId="ADAL" clId="{E2DD8980-DB35-5E4F-9B26-BBD4F60EC9A8}" dt="2025-05-31T06:15:20.424" v="3625" actId="478"/>
          <ac:cxnSpMkLst>
            <pc:docMk/>
            <pc:sldMk cId="2248409544" sldId="259"/>
            <ac:cxnSpMk id="177" creationId="{0141F6C5-9736-DDBD-72DC-31C6B76B79C2}"/>
          </ac:cxnSpMkLst>
        </pc:cxnChg>
        <pc:cxnChg chg="mod">
          <ac:chgData name="Wang, Siqi" userId="00643278-2964-4c7a-9745-a3fb291debe7" providerId="ADAL" clId="{E2DD8980-DB35-5E4F-9B26-BBD4F60EC9A8}" dt="2025-05-31T06:15:20.424" v="3625" actId="478"/>
          <ac:cxnSpMkLst>
            <pc:docMk/>
            <pc:sldMk cId="2248409544" sldId="259"/>
            <ac:cxnSpMk id="178" creationId="{87558E32-B413-12F2-5B13-74F00E7EBA7D}"/>
          </ac:cxnSpMkLst>
        </pc:cxnChg>
        <pc:cxnChg chg="mod">
          <ac:chgData name="Wang, Siqi" userId="00643278-2964-4c7a-9745-a3fb291debe7" providerId="ADAL" clId="{E2DD8980-DB35-5E4F-9B26-BBD4F60EC9A8}" dt="2025-05-31T06:15:20.424" v="3625" actId="478"/>
          <ac:cxnSpMkLst>
            <pc:docMk/>
            <pc:sldMk cId="2248409544" sldId="259"/>
            <ac:cxnSpMk id="179" creationId="{5F64EEE1-60A3-D217-3B75-942819052224}"/>
          </ac:cxnSpMkLst>
        </pc:cxnChg>
        <pc:cxnChg chg="mod">
          <ac:chgData name="Wang, Siqi" userId="00643278-2964-4c7a-9745-a3fb291debe7" providerId="ADAL" clId="{E2DD8980-DB35-5E4F-9B26-BBD4F60EC9A8}" dt="2025-05-31T06:15:20.424" v="3625" actId="478"/>
          <ac:cxnSpMkLst>
            <pc:docMk/>
            <pc:sldMk cId="2248409544" sldId="259"/>
            <ac:cxnSpMk id="180" creationId="{F0D19C32-D531-F1FD-C81E-CF97046F39A6}"/>
          </ac:cxnSpMkLst>
        </pc:cxnChg>
        <pc:cxnChg chg="mod">
          <ac:chgData name="Wang, Siqi" userId="00643278-2964-4c7a-9745-a3fb291debe7" providerId="ADAL" clId="{E2DD8980-DB35-5E4F-9B26-BBD4F60EC9A8}" dt="2025-05-31T06:15:20.424" v="3625" actId="478"/>
          <ac:cxnSpMkLst>
            <pc:docMk/>
            <pc:sldMk cId="2248409544" sldId="259"/>
            <ac:cxnSpMk id="181" creationId="{156C4AEC-9B7C-EDFC-6E6D-50C3F9DBD181}"/>
          </ac:cxnSpMkLst>
        </pc:cxnChg>
        <pc:cxnChg chg="mod">
          <ac:chgData name="Wang, Siqi" userId="00643278-2964-4c7a-9745-a3fb291debe7" providerId="ADAL" clId="{E2DD8980-DB35-5E4F-9B26-BBD4F60EC9A8}" dt="2025-05-31T06:16:46.990" v="3643"/>
          <ac:cxnSpMkLst>
            <pc:docMk/>
            <pc:sldMk cId="2248409544" sldId="259"/>
            <ac:cxnSpMk id="185" creationId="{5078E667-F7F1-9BEB-EB9F-311E7D6E28F4}"/>
          </ac:cxnSpMkLst>
        </pc:cxnChg>
        <pc:cxnChg chg="mod">
          <ac:chgData name="Wang, Siqi" userId="00643278-2964-4c7a-9745-a3fb291debe7" providerId="ADAL" clId="{E2DD8980-DB35-5E4F-9B26-BBD4F60EC9A8}" dt="2025-05-31T06:16:46.990" v="3643"/>
          <ac:cxnSpMkLst>
            <pc:docMk/>
            <pc:sldMk cId="2248409544" sldId="259"/>
            <ac:cxnSpMk id="186" creationId="{DEC94A54-2052-2086-F280-A3A1C428193C}"/>
          </ac:cxnSpMkLst>
        </pc:cxnChg>
        <pc:cxnChg chg="mod">
          <ac:chgData name="Wang, Siqi" userId="00643278-2964-4c7a-9745-a3fb291debe7" providerId="ADAL" clId="{E2DD8980-DB35-5E4F-9B26-BBD4F60EC9A8}" dt="2025-05-31T06:16:46.990" v="3643"/>
          <ac:cxnSpMkLst>
            <pc:docMk/>
            <pc:sldMk cId="2248409544" sldId="259"/>
            <ac:cxnSpMk id="194" creationId="{61D406ED-756E-FE1A-400C-BB575E9C7C60}"/>
          </ac:cxnSpMkLst>
        </pc:cxnChg>
        <pc:cxnChg chg="mod">
          <ac:chgData name="Wang, Siqi" userId="00643278-2964-4c7a-9745-a3fb291debe7" providerId="ADAL" clId="{E2DD8980-DB35-5E4F-9B26-BBD4F60EC9A8}" dt="2025-05-31T06:16:46.990" v="3643"/>
          <ac:cxnSpMkLst>
            <pc:docMk/>
            <pc:sldMk cId="2248409544" sldId="259"/>
            <ac:cxnSpMk id="196" creationId="{494D7746-2290-4DB3-054D-00FDD5845C4F}"/>
          </ac:cxnSpMkLst>
        </pc:cxnChg>
        <pc:cxnChg chg="mod">
          <ac:chgData name="Wang, Siqi" userId="00643278-2964-4c7a-9745-a3fb291debe7" providerId="ADAL" clId="{E2DD8980-DB35-5E4F-9B26-BBD4F60EC9A8}" dt="2025-05-31T06:16:46.990" v="3643"/>
          <ac:cxnSpMkLst>
            <pc:docMk/>
            <pc:sldMk cId="2248409544" sldId="259"/>
            <ac:cxnSpMk id="197" creationId="{B0FA87B0-381B-0C2C-4096-773ED02BECBF}"/>
          </ac:cxnSpMkLst>
        </pc:cxnChg>
        <pc:cxnChg chg="mod">
          <ac:chgData name="Wang, Siqi" userId="00643278-2964-4c7a-9745-a3fb291debe7" providerId="ADAL" clId="{E2DD8980-DB35-5E4F-9B26-BBD4F60EC9A8}" dt="2025-05-31T06:16:46.990" v="3643"/>
          <ac:cxnSpMkLst>
            <pc:docMk/>
            <pc:sldMk cId="2248409544" sldId="259"/>
            <ac:cxnSpMk id="198" creationId="{6D2FB069-A7A9-8B5D-531A-55B36707ED8C}"/>
          </ac:cxnSpMkLst>
        </pc:cxnChg>
        <pc:cxnChg chg="mod">
          <ac:chgData name="Wang, Siqi" userId="00643278-2964-4c7a-9745-a3fb291debe7" providerId="ADAL" clId="{E2DD8980-DB35-5E4F-9B26-BBD4F60EC9A8}" dt="2025-05-31T06:16:46.990" v="3643"/>
          <ac:cxnSpMkLst>
            <pc:docMk/>
            <pc:sldMk cId="2248409544" sldId="259"/>
            <ac:cxnSpMk id="199" creationId="{44F3DCBB-8908-FCDD-EF33-A962002886DE}"/>
          </ac:cxnSpMkLst>
        </pc:cxnChg>
        <pc:cxnChg chg="mod">
          <ac:chgData name="Wang, Siqi" userId="00643278-2964-4c7a-9745-a3fb291debe7" providerId="ADAL" clId="{E2DD8980-DB35-5E4F-9B26-BBD4F60EC9A8}" dt="2025-05-31T06:16:46.990" v="3643"/>
          <ac:cxnSpMkLst>
            <pc:docMk/>
            <pc:sldMk cId="2248409544" sldId="259"/>
            <ac:cxnSpMk id="207" creationId="{5D8E5C5C-6B3A-3458-0E8E-3A846C627B70}"/>
          </ac:cxnSpMkLst>
        </pc:cxnChg>
        <pc:cxnChg chg="mod">
          <ac:chgData name="Wang, Siqi" userId="00643278-2964-4c7a-9745-a3fb291debe7" providerId="ADAL" clId="{E2DD8980-DB35-5E4F-9B26-BBD4F60EC9A8}" dt="2025-05-31T06:16:46.990" v="3643"/>
          <ac:cxnSpMkLst>
            <pc:docMk/>
            <pc:sldMk cId="2248409544" sldId="259"/>
            <ac:cxnSpMk id="210" creationId="{A0642EA7-E89F-4A77-E845-0063204E3262}"/>
          </ac:cxnSpMkLst>
        </pc:cxnChg>
        <pc:cxnChg chg="mod">
          <ac:chgData name="Wang, Siqi" userId="00643278-2964-4c7a-9745-a3fb291debe7" providerId="ADAL" clId="{E2DD8980-DB35-5E4F-9B26-BBD4F60EC9A8}" dt="2025-05-31T06:16:46.990" v="3643"/>
          <ac:cxnSpMkLst>
            <pc:docMk/>
            <pc:sldMk cId="2248409544" sldId="259"/>
            <ac:cxnSpMk id="213" creationId="{307209AD-1CE9-626C-87CF-24ED383377BD}"/>
          </ac:cxnSpMkLst>
        </pc:cxnChg>
        <pc:cxnChg chg="mod">
          <ac:chgData name="Wang, Siqi" userId="00643278-2964-4c7a-9745-a3fb291debe7" providerId="ADAL" clId="{E2DD8980-DB35-5E4F-9B26-BBD4F60EC9A8}" dt="2025-05-31T06:16:46.990" v="3643"/>
          <ac:cxnSpMkLst>
            <pc:docMk/>
            <pc:sldMk cId="2248409544" sldId="259"/>
            <ac:cxnSpMk id="215" creationId="{6CCF97BB-8791-D022-EFAE-6D9CBB937143}"/>
          </ac:cxnSpMkLst>
        </pc:cxnChg>
        <pc:cxnChg chg="mod">
          <ac:chgData name="Wang, Siqi" userId="00643278-2964-4c7a-9745-a3fb291debe7" providerId="ADAL" clId="{E2DD8980-DB35-5E4F-9B26-BBD4F60EC9A8}" dt="2025-05-31T06:16:46.990" v="3643"/>
          <ac:cxnSpMkLst>
            <pc:docMk/>
            <pc:sldMk cId="2248409544" sldId="259"/>
            <ac:cxnSpMk id="217" creationId="{C4EC0D3A-6E99-189E-514A-13E305ABEBD7}"/>
          </ac:cxnSpMkLst>
        </pc:cxnChg>
        <pc:cxnChg chg="mod">
          <ac:chgData name="Wang, Siqi" userId="00643278-2964-4c7a-9745-a3fb291debe7" providerId="ADAL" clId="{E2DD8980-DB35-5E4F-9B26-BBD4F60EC9A8}" dt="2025-05-31T06:16:46.990" v="3643"/>
          <ac:cxnSpMkLst>
            <pc:docMk/>
            <pc:sldMk cId="2248409544" sldId="259"/>
            <ac:cxnSpMk id="218" creationId="{114705B4-4441-5C95-0BCD-80A60A83D05E}"/>
          </ac:cxnSpMkLst>
        </pc:cxnChg>
        <pc:cxnChg chg="mod">
          <ac:chgData name="Wang, Siqi" userId="00643278-2964-4c7a-9745-a3fb291debe7" providerId="ADAL" clId="{E2DD8980-DB35-5E4F-9B26-BBD4F60EC9A8}" dt="2025-05-31T06:16:46.990" v="3643"/>
          <ac:cxnSpMkLst>
            <pc:docMk/>
            <pc:sldMk cId="2248409544" sldId="259"/>
            <ac:cxnSpMk id="219" creationId="{CFF8028B-F2E5-B4F4-6C53-56E9F64766D3}"/>
          </ac:cxnSpMkLst>
        </pc:cxnChg>
        <pc:cxnChg chg="mod">
          <ac:chgData name="Wang, Siqi" userId="00643278-2964-4c7a-9745-a3fb291debe7" providerId="ADAL" clId="{E2DD8980-DB35-5E4F-9B26-BBD4F60EC9A8}" dt="2025-05-31T06:16:46.990" v="3643"/>
          <ac:cxnSpMkLst>
            <pc:docMk/>
            <pc:sldMk cId="2248409544" sldId="259"/>
            <ac:cxnSpMk id="220" creationId="{1DFB7E1E-D052-5B9F-DDE2-AAC7678841BC}"/>
          </ac:cxnSpMkLst>
        </pc:cxnChg>
        <pc:cxnChg chg="mod">
          <ac:chgData name="Wang, Siqi" userId="00643278-2964-4c7a-9745-a3fb291debe7" providerId="ADAL" clId="{E2DD8980-DB35-5E4F-9B26-BBD4F60EC9A8}" dt="2025-05-31T06:16:46.990" v="3643"/>
          <ac:cxnSpMkLst>
            <pc:docMk/>
            <pc:sldMk cId="2248409544" sldId="259"/>
            <ac:cxnSpMk id="221" creationId="{9A7C16FE-DBF7-7C69-A735-835F12248E48}"/>
          </ac:cxnSpMkLst>
        </pc:cxnChg>
        <pc:cxnChg chg="mod">
          <ac:chgData name="Wang, Siqi" userId="00643278-2964-4c7a-9745-a3fb291debe7" providerId="ADAL" clId="{E2DD8980-DB35-5E4F-9B26-BBD4F60EC9A8}" dt="2025-05-31T07:54:20.468" v="3935"/>
          <ac:cxnSpMkLst>
            <pc:docMk/>
            <pc:sldMk cId="2248409544" sldId="259"/>
            <ac:cxnSpMk id="253" creationId="{E9F4752F-0C7F-51D7-7296-855433909624}"/>
          </ac:cxnSpMkLst>
        </pc:cxnChg>
        <pc:cxnChg chg="mod">
          <ac:chgData name="Wang, Siqi" userId="00643278-2964-4c7a-9745-a3fb291debe7" providerId="ADAL" clId="{E2DD8980-DB35-5E4F-9B26-BBD4F60EC9A8}" dt="2025-05-31T07:54:20.468" v="3935"/>
          <ac:cxnSpMkLst>
            <pc:docMk/>
            <pc:sldMk cId="2248409544" sldId="259"/>
            <ac:cxnSpMk id="254" creationId="{D6AFA280-5C03-E8BC-DD52-A23DD50937E9}"/>
          </ac:cxnSpMkLst>
        </pc:cxnChg>
        <pc:cxnChg chg="mod">
          <ac:chgData name="Wang, Siqi" userId="00643278-2964-4c7a-9745-a3fb291debe7" providerId="ADAL" clId="{E2DD8980-DB35-5E4F-9B26-BBD4F60EC9A8}" dt="2025-05-31T07:54:20.468" v="3935"/>
          <ac:cxnSpMkLst>
            <pc:docMk/>
            <pc:sldMk cId="2248409544" sldId="259"/>
            <ac:cxnSpMk id="262" creationId="{3D8E6900-C79E-9AF1-64AC-08FAF6DC6FCB}"/>
          </ac:cxnSpMkLst>
        </pc:cxnChg>
        <pc:cxnChg chg="mod">
          <ac:chgData name="Wang, Siqi" userId="00643278-2964-4c7a-9745-a3fb291debe7" providerId="ADAL" clId="{E2DD8980-DB35-5E4F-9B26-BBD4F60EC9A8}" dt="2025-05-31T07:54:20.468" v="3935"/>
          <ac:cxnSpMkLst>
            <pc:docMk/>
            <pc:sldMk cId="2248409544" sldId="259"/>
            <ac:cxnSpMk id="264" creationId="{ACB0B7DE-5F63-CDFF-DCF4-FF90D81E5C0A}"/>
          </ac:cxnSpMkLst>
        </pc:cxnChg>
        <pc:cxnChg chg="mod">
          <ac:chgData name="Wang, Siqi" userId="00643278-2964-4c7a-9745-a3fb291debe7" providerId="ADAL" clId="{E2DD8980-DB35-5E4F-9B26-BBD4F60EC9A8}" dt="2025-05-31T07:54:20.468" v="3935"/>
          <ac:cxnSpMkLst>
            <pc:docMk/>
            <pc:sldMk cId="2248409544" sldId="259"/>
            <ac:cxnSpMk id="265" creationId="{B5277DFA-896B-B0DD-D474-1B433B471722}"/>
          </ac:cxnSpMkLst>
        </pc:cxnChg>
        <pc:cxnChg chg="mod">
          <ac:chgData name="Wang, Siqi" userId="00643278-2964-4c7a-9745-a3fb291debe7" providerId="ADAL" clId="{E2DD8980-DB35-5E4F-9B26-BBD4F60EC9A8}" dt="2025-05-31T07:54:20.468" v="3935"/>
          <ac:cxnSpMkLst>
            <pc:docMk/>
            <pc:sldMk cId="2248409544" sldId="259"/>
            <ac:cxnSpMk id="266" creationId="{68010A59-1F0C-AFA9-57BD-EC9FDBD8BFAA}"/>
          </ac:cxnSpMkLst>
        </pc:cxnChg>
        <pc:cxnChg chg="mod">
          <ac:chgData name="Wang, Siqi" userId="00643278-2964-4c7a-9745-a3fb291debe7" providerId="ADAL" clId="{E2DD8980-DB35-5E4F-9B26-BBD4F60EC9A8}" dt="2025-05-31T07:54:20.468" v="3935"/>
          <ac:cxnSpMkLst>
            <pc:docMk/>
            <pc:sldMk cId="2248409544" sldId="259"/>
            <ac:cxnSpMk id="267" creationId="{F8FDEFA1-FCC1-40D6-A5E4-7DE456432B44}"/>
          </ac:cxnSpMkLst>
        </pc:cxnChg>
        <pc:cxnChg chg="mod">
          <ac:chgData name="Wang, Siqi" userId="00643278-2964-4c7a-9745-a3fb291debe7" providerId="ADAL" clId="{E2DD8980-DB35-5E4F-9B26-BBD4F60EC9A8}" dt="2025-05-31T07:54:20.468" v="3935"/>
          <ac:cxnSpMkLst>
            <pc:docMk/>
            <pc:sldMk cId="2248409544" sldId="259"/>
            <ac:cxnSpMk id="275" creationId="{7B895DD4-89F4-89D9-9A38-4C2D33FA7D87}"/>
          </ac:cxnSpMkLst>
        </pc:cxnChg>
        <pc:cxnChg chg="mod">
          <ac:chgData name="Wang, Siqi" userId="00643278-2964-4c7a-9745-a3fb291debe7" providerId="ADAL" clId="{E2DD8980-DB35-5E4F-9B26-BBD4F60EC9A8}" dt="2025-05-31T07:54:20.468" v="3935"/>
          <ac:cxnSpMkLst>
            <pc:docMk/>
            <pc:sldMk cId="2248409544" sldId="259"/>
            <ac:cxnSpMk id="278" creationId="{652A9EC2-76E4-5CBB-6E28-6DA6CB3C3B0D}"/>
          </ac:cxnSpMkLst>
        </pc:cxnChg>
        <pc:cxnChg chg="mod">
          <ac:chgData name="Wang, Siqi" userId="00643278-2964-4c7a-9745-a3fb291debe7" providerId="ADAL" clId="{E2DD8980-DB35-5E4F-9B26-BBD4F60EC9A8}" dt="2025-05-31T07:54:20.468" v="3935"/>
          <ac:cxnSpMkLst>
            <pc:docMk/>
            <pc:sldMk cId="2248409544" sldId="259"/>
            <ac:cxnSpMk id="281" creationId="{646368F1-C176-C667-08E2-280B41109871}"/>
          </ac:cxnSpMkLst>
        </pc:cxnChg>
        <pc:cxnChg chg="mod">
          <ac:chgData name="Wang, Siqi" userId="00643278-2964-4c7a-9745-a3fb291debe7" providerId="ADAL" clId="{E2DD8980-DB35-5E4F-9B26-BBD4F60EC9A8}" dt="2025-05-31T07:54:20.468" v="3935"/>
          <ac:cxnSpMkLst>
            <pc:docMk/>
            <pc:sldMk cId="2248409544" sldId="259"/>
            <ac:cxnSpMk id="283" creationId="{AB63FF91-A958-95C3-47D3-C8658DBDFA42}"/>
          </ac:cxnSpMkLst>
        </pc:cxnChg>
        <pc:cxnChg chg="mod">
          <ac:chgData name="Wang, Siqi" userId="00643278-2964-4c7a-9745-a3fb291debe7" providerId="ADAL" clId="{E2DD8980-DB35-5E4F-9B26-BBD4F60EC9A8}" dt="2025-05-31T07:54:20.468" v="3935"/>
          <ac:cxnSpMkLst>
            <pc:docMk/>
            <pc:sldMk cId="2248409544" sldId="259"/>
            <ac:cxnSpMk id="285" creationId="{BE30AC03-F50B-5FBD-6A5F-CA62D693F2DC}"/>
          </ac:cxnSpMkLst>
        </pc:cxnChg>
        <pc:cxnChg chg="mod">
          <ac:chgData name="Wang, Siqi" userId="00643278-2964-4c7a-9745-a3fb291debe7" providerId="ADAL" clId="{E2DD8980-DB35-5E4F-9B26-BBD4F60EC9A8}" dt="2025-05-31T07:54:20.468" v="3935"/>
          <ac:cxnSpMkLst>
            <pc:docMk/>
            <pc:sldMk cId="2248409544" sldId="259"/>
            <ac:cxnSpMk id="286" creationId="{A9F7629E-838B-127B-A24F-EEBCF8AB4855}"/>
          </ac:cxnSpMkLst>
        </pc:cxnChg>
        <pc:cxnChg chg="mod">
          <ac:chgData name="Wang, Siqi" userId="00643278-2964-4c7a-9745-a3fb291debe7" providerId="ADAL" clId="{E2DD8980-DB35-5E4F-9B26-BBD4F60EC9A8}" dt="2025-05-31T07:54:20.468" v="3935"/>
          <ac:cxnSpMkLst>
            <pc:docMk/>
            <pc:sldMk cId="2248409544" sldId="259"/>
            <ac:cxnSpMk id="287" creationId="{06D6ED10-527D-326D-CDE5-F187A34CD766}"/>
          </ac:cxnSpMkLst>
        </pc:cxnChg>
        <pc:cxnChg chg="mod">
          <ac:chgData name="Wang, Siqi" userId="00643278-2964-4c7a-9745-a3fb291debe7" providerId="ADAL" clId="{E2DD8980-DB35-5E4F-9B26-BBD4F60EC9A8}" dt="2025-05-31T07:54:20.468" v="3935"/>
          <ac:cxnSpMkLst>
            <pc:docMk/>
            <pc:sldMk cId="2248409544" sldId="259"/>
            <ac:cxnSpMk id="288" creationId="{93132B64-53D1-06CB-FAE2-CDA911272A71}"/>
          </ac:cxnSpMkLst>
        </pc:cxnChg>
        <pc:cxnChg chg="mod">
          <ac:chgData name="Wang, Siqi" userId="00643278-2964-4c7a-9745-a3fb291debe7" providerId="ADAL" clId="{E2DD8980-DB35-5E4F-9B26-BBD4F60EC9A8}" dt="2025-05-31T07:54:20.468" v="3935"/>
          <ac:cxnSpMkLst>
            <pc:docMk/>
            <pc:sldMk cId="2248409544" sldId="259"/>
            <ac:cxnSpMk id="289" creationId="{CDA7790C-BE0D-C12D-FA0D-BF2F592C6627}"/>
          </ac:cxnSpMkLst>
        </pc:cxnChg>
      </pc:sldChg>
      <pc:sldChg chg="addSp delSp modSp new del mod ord">
        <pc:chgData name="Wang, Siqi" userId="00643278-2964-4c7a-9745-a3fb291debe7" providerId="ADAL" clId="{E2DD8980-DB35-5E4F-9B26-BBD4F60EC9A8}" dt="2025-05-30T10:30:14.190" v="906" actId="2696"/>
        <pc:sldMkLst>
          <pc:docMk/>
          <pc:sldMk cId="854694624" sldId="260"/>
        </pc:sldMkLst>
        <pc:spChg chg="mod">
          <ac:chgData name="Wang, Siqi" userId="00643278-2964-4c7a-9745-a3fb291debe7" providerId="ADAL" clId="{E2DD8980-DB35-5E4F-9B26-BBD4F60EC9A8}" dt="2025-05-30T06:52:06.045" v="588"/>
          <ac:spMkLst>
            <pc:docMk/>
            <pc:sldMk cId="854694624" sldId="260"/>
            <ac:spMk id="2" creationId="{A7BBC54E-91AD-5900-43F5-CA42FF5C94A6}"/>
          </ac:spMkLst>
        </pc:spChg>
        <pc:spChg chg="del mod">
          <ac:chgData name="Wang, Siqi" userId="00643278-2964-4c7a-9745-a3fb291debe7" providerId="ADAL" clId="{E2DD8980-DB35-5E4F-9B26-BBD4F60EC9A8}" dt="2025-05-30T04:09:50.581" v="209" actId="478"/>
          <ac:spMkLst>
            <pc:docMk/>
            <pc:sldMk cId="854694624" sldId="260"/>
            <ac:spMk id="3" creationId="{5470C631-FBBE-1760-BEE7-9397A5FE8346}"/>
          </ac:spMkLst>
        </pc:spChg>
        <pc:spChg chg="add mod">
          <ac:chgData name="Wang, Siqi" userId="00643278-2964-4c7a-9745-a3fb291debe7" providerId="ADAL" clId="{E2DD8980-DB35-5E4F-9B26-BBD4F60EC9A8}" dt="2025-05-30T04:09:56.974" v="213"/>
          <ac:spMkLst>
            <pc:docMk/>
            <pc:sldMk cId="854694624" sldId="260"/>
            <ac:spMk id="4" creationId="{FA1F7B7C-0AF6-6FA2-EDCB-35C833222C73}"/>
          </ac:spMkLst>
        </pc:spChg>
        <pc:spChg chg="add mod">
          <ac:chgData name="Wang, Siqi" userId="00643278-2964-4c7a-9745-a3fb291debe7" providerId="ADAL" clId="{E2DD8980-DB35-5E4F-9B26-BBD4F60EC9A8}" dt="2025-05-30T04:09:51.100" v="210"/>
          <ac:spMkLst>
            <pc:docMk/>
            <pc:sldMk cId="854694624" sldId="260"/>
            <ac:spMk id="5" creationId="{305794F1-9075-2686-2239-322D881E8F32}"/>
          </ac:spMkLst>
        </pc:spChg>
        <pc:spChg chg="add mod">
          <ac:chgData name="Wang, Siqi" userId="00643278-2964-4c7a-9745-a3fb291debe7" providerId="ADAL" clId="{E2DD8980-DB35-5E4F-9B26-BBD4F60EC9A8}" dt="2025-05-30T04:09:51.100" v="210"/>
          <ac:spMkLst>
            <pc:docMk/>
            <pc:sldMk cId="854694624" sldId="260"/>
            <ac:spMk id="6" creationId="{F587D53C-06D6-61A5-2579-E15B11214F58}"/>
          </ac:spMkLst>
        </pc:spChg>
        <pc:spChg chg="add mod">
          <ac:chgData name="Wang, Siqi" userId="00643278-2964-4c7a-9745-a3fb291debe7" providerId="ADAL" clId="{E2DD8980-DB35-5E4F-9B26-BBD4F60EC9A8}" dt="2025-05-30T04:09:51.100" v="210"/>
          <ac:spMkLst>
            <pc:docMk/>
            <pc:sldMk cId="854694624" sldId="260"/>
            <ac:spMk id="7" creationId="{297FEA78-4B03-01A0-647C-184CEBB14D86}"/>
          </ac:spMkLst>
        </pc:spChg>
        <pc:spChg chg="add mod">
          <ac:chgData name="Wang, Siqi" userId="00643278-2964-4c7a-9745-a3fb291debe7" providerId="ADAL" clId="{E2DD8980-DB35-5E4F-9B26-BBD4F60EC9A8}" dt="2025-05-30T04:09:51.100" v="210"/>
          <ac:spMkLst>
            <pc:docMk/>
            <pc:sldMk cId="854694624" sldId="260"/>
            <ac:spMk id="8" creationId="{A054B02C-C67E-E8F2-C022-1B805922A730}"/>
          </ac:spMkLst>
        </pc:spChg>
        <pc:spChg chg="add mod">
          <ac:chgData name="Wang, Siqi" userId="00643278-2964-4c7a-9745-a3fb291debe7" providerId="ADAL" clId="{E2DD8980-DB35-5E4F-9B26-BBD4F60EC9A8}" dt="2025-05-30T04:09:51.100" v="210"/>
          <ac:spMkLst>
            <pc:docMk/>
            <pc:sldMk cId="854694624" sldId="260"/>
            <ac:spMk id="9" creationId="{BCA50876-131F-CD2D-095C-4EDAECDCC03A}"/>
          </ac:spMkLst>
        </pc:spChg>
        <pc:spChg chg="add mod">
          <ac:chgData name="Wang, Siqi" userId="00643278-2964-4c7a-9745-a3fb291debe7" providerId="ADAL" clId="{E2DD8980-DB35-5E4F-9B26-BBD4F60EC9A8}" dt="2025-05-30T04:10:13.332" v="221"/>
          <ac:spMkLst>
            <pc:docMk/>
            <pc:sldMk cId="854694624" sldId="260"/>
            <ac:spMk id="11" creationId="{462E35C9-167F-EDB9-9970-F6F34FD9358E}"/>
          </ac:spMkLst>
        </pc:spChg>
        <pc:spChg chg="add mod">
          <ac:chgData name="Wang, Siqi" userId="00643278-2964-4c7a-9745-a3fb291debe7" providerId="ADAL" clId="{E2DD8980-DB35-5E4F-9B26-BBD4F60EC9A8}" dt="2025-05-30T04:10:11.839" v="218"/>
          <ac:spMkLst>
            <pc:docMk/>
            <pc:sldMk cId="854694624" sldId="260"/>
            <ac:spMk id="12" creationId="{8775C9A0-9791-35A6-8A57-AE319BAACBA5}"/>
          </ac:spMkLst>
        </pc:spChg>
        <pc:spChg chg="add mod">
          <ac:chgData name="Wang, Siqi" userId="00643278-2964-4c7a-9745-a3fb291debe7" providerId="ADAL" clId="{E2DD8980-DB35-5E4F-9B26-BBD4F60EC9A8}" dt="2025-05-30T04:10:11.839" v="218"/>
          <ac:spMkLst>
            <pc:docMk/>
            <pc:sldMk cId="854694624" sldId="260"/>
            <ac:spMk id="13" creationId="{1FE35D00-6E78-62D4-658D-EB3B639B694D}"/>
          </ac:spMkLst>
        </pc:spChg>
        <pc:spChg chg="add mod">
          <ac:chgData name="Wang, Siqi" userId="00643278-2964-4c7a-9745-a3fb291debe7" providerId="ADAL" clId="{E2DD8980-DB35-5E4F-9B26-BBD4F60EC9A8}" dt="2025-05-30T04:10:11.839" v="218"/>
          <ac:spMkLst>
            <pc:docMk/>
            <pc:sldMk cId="854694624" sldId="260"/>
            <ac:spMk id="14" creationId="{74B53DCE-F0EC-000E-D35D-D75075B3BB5C}"/>
          </ac:spMkLst>
        </pc:spChg>
        <pc:spChg chg="add mod">
          <ac:chgData name="Wang, Siqi" userId="00643278-2964-4c7a-9745-a3fb291debe7" providerId="ADAL" clId="{E2DD8980-DB35-5E4F-9B26-BBD4F60EC9A8}" dt="2025-05-30T04:10:11.839" v="218"/>
          <ac:spMkLst>
            <pc:docMk/>
            <pc:sldMk cId="854694624" sldId="260"/>
            <ac:spMk id="15" creationId="{4BAF9A27-A464-DD90-ADBE-8B1DF2C2E038}"/>
          </ac:spMkLst>
        </pc:spChg>
        <pc:spChg chg="add mod">
          <ac:chgData name="Wang, Siqi" userId="00643278-2964-4c7a-9745-a3fb291debe7" providerId="ADAL" clId="{E2DD8980-DB35-5E4F-9B26-BBD4F60EC9A8}" dt="2025-05-30T04:10:11.839" v="218"/>
          <ac:spMkLst>
            <pc:docMk/>
            <pc:sldMk cId="854694624" sldId="260"/>
            <ac:spMk id="16" creationId="{F6487688-63FC-3EC7-0C7F-AD1615959EC6}"/>
          </ac:spMkLst>
        </pc:spChg>
        <pc:spChg chg="add mod">
          <ac:chgData name="Wang, Siqi" userId="00643278-2964-4c7a-9745-a3fb291debe7" providerId="ADAL" clId="{E2DD8980-DB35-5E4F-9B26-BBD4F60EC9A8}" dt="2025-05-30T04:10:24.461" v="233" actId="404"/>
          <ac:spMkLst>
            <pc:docMk/>
            <pc:sldMk cId="854694624" sldId="260"/>
            <ac:spMk id="17" creationId="{58C2E233-3E1E-DD56-4660-63FC8BE49757}"/>
          </ac:spMkLst>
        </pc:spChg>
        <pc:spChg chg="add mod">
          <ac:chgData name="Wang, Siqi" userId="00643278-2964-4c7a-9745-a3fb291debe7" providerId="ADAL" clId="{E2DD8980-DB35-5E4F-9B26-BBD4F60EC9A8}" dt="2025-05-30T04:10:37.743" v="237"/>
          <ac:spMkLst>
            <pc:docMk/>
            <pc:sldMk cId="854694624" sldId="260"/>
            <ac:spMk id="18" creationId="{C9900E1A-0873-79A7-70D3-44DC886549FC}"/>
          </ac:spMkLst>
        </pc:spChg>
        <pc:spChg chg="add mod">
          <ac:chgData name="Wang, Siqi" userId="00643278-2964-4c7a-9745-a3fb291debe7" providerId="ADAL" clId="{E2DD8980-DB35-5E4F-9B26-BBD4F60EC9A8}" dt="2025-05-30T06:52:06.149" v="589" actId="27636"/>
          <ac:spMkLst>
            <pc:docMk/>
            <pc:sldMk cId="854694624" sldId="260"/>
            <ac:spMk id="19" creationId="{7B1A356B-C36D-3093-F77C-5886FA55F57F}"/>
          </ac:spMkLst>
        </pc:spChg>
        <pc:spChg chg="add mod">
          <ac:chgData name="Wang, Siqi" userId="00643278-2964-4c7a-9745-a3fb291debe7" providerId="ADAL" clId="{E2DD8980-DB35-5E4F-9B26-BBD4F60EC9A8}" dt="2025-05-30T04:12:56.386" v="240" actId="1076"/>
          <ac:spMkLst>
            <pc:docMk/>
            <pc:sldMk cId="854694624" sldId="260"/>
            <ac:spMk id="20" creationId="{8F6D5901-AA9F-F7AC-F5F9-B3186CBB7F1F}"/>
          </ac:spMkLst>
        </pc:spChg>
        <pc:spChg chg="add mod">
          <ac:chgData name="Wang, Siqi" userId="00643278-2964-4c7a-9745-a3fb291debe7" providerId="ADAL" clId="{E2DD8980-DB35-5E4F-9B26-BBD4F60EC9A8}" dt="2025-05-30T04:12:56.386" v="240" actId="1076"/>
          <ac:spMkLst>
            <pc:docMk/>
            <pc:sldMk cId="854694624" sldId="260"/>
            <ac:spMk id="21" creationId="{CF561170-DC55-DFBC-C145-DDD9C6649EFB}"/>
          </ac:spMkLst>
        </pc:spChg>
        <pc:spChg chg="add mod">
          <ac:chgData name="Wang, Siqi" userId="00643278-2964-4c7a-9745-a3fb291debe7" providerId="ADAL" clId="{E2DD8980-DB35-5E4F-9B26-BBD4F60EC9A8}" dt="2025-05-30T04:12:56.386" v="240" actId="1076"/>
          <ac:spMkLst>
            <pc:docMk/>
            <pc:sldMk cId="854694624" sldId="260"/>
            <ac:spMk id="22" creationId="{EAF41B46-C3F4-5EC8-B1B3-6D8FC939C67D}"/>
          </ac:spMkLst>
        </pc:spChg>
        <pc:spChg chg="add mod">
          <ac:chgData name="Wang, Siqi" userId="00643278-2964-4c7a-9745-a3fb291debe7" providerId="ADAL" clId="{E2DD8980-DB35-5E4F-9B26-BBD4F60EC9A8}" dt="2025-05-30T04:12:56.386" v="240" actId="1076"/>
          <ac:spMkLst>
            <pc:docMk/>
            <pc:sldMk cId="854694624" sldId="260"/>
            <ac:spMk id="23" creationId="{33A1FF97-6AEB-6EA7-ADA7-A4FECFC6B7C3}"/>
          </ac:spMkLst>
        </pc:spChg>
        <pc:spChg chg="add mod">
          <ac:chgData name="Wang, Siqi" userId="00643278-2964-4c7a-9745-a3fb291debe7" providerId="ADAL" clId="{E2DD8980-DB35-5E4F-9B26-BBD4F60EC9A8}" dt="2025-05-30T04:12:56.386" v="240" actId="1076"/>
          <ac:spMkLst>
            <pc:docMk/>
            <pc:sldMk cId="854694624" sldId="260"/>
            <ac:spMk id="24" creationId="{CCE782F8-9F2B-1CAB-1F0E-D17FA9E35A83}"/>
          </ac:spMkLst>
        </pc:spChg>
        <pc:picChg chg="add del mod">
          <ac:chgData name="Wang, Siqi" userId="00643278-2964-4c7a-9745-a3fb291debe7" providerId="ADAL" clId="{E2DD8980-DB35-5E4F-9B26-BBD4F60EC9A8}" dt="2025-05-30T04:10:10.281" v="217" actId="478"/>
          <ac:picMkLst>
            <pc:docMk/>
            <pc:sldMk cId="854694624" sldId="260"/>
            <ac:picMk id="10" creationId="{264AE5F5-6F91-2C4F-F762-1323E29CDB11}"/>
          </ac:picMkLst>
        </pc:picChg>
      </pc:sldChg>
      <pc:sldChg chg="addSp delSp modSp new mod modNotesTx">
        <pc:chgData name="Wang, Siqi" userId="00643278-2964-4c7a-9745-a3fb291debe7" providerId="ADAL" clId="{E2DD8980-DB35-5E4F-9B26-BBD4F60EC9A8}" dt="2025-06-01T04:09:26.791" v="7549" actId="20577"/>
        <pc:sldMkLst>
          <pc:docMk/>
          <pc:sldMk cId="1308475342" sldId="261"/>
        </pc:sldMkLst>
        <pc:spChg chg="del mod">
          <ac:chgData name="Wang, Siqi" userId="00643278-2964-4c7a-9745-a3fb291debe7" providerId="ADAL" clId="{E2DD8980-DB35-5E4F-9B26-BBD4F60EC9A8}" dt="2025-05-30T20:55:39.607" v="966" actId="478"/>
          <ac:spMkLst>
            <pc:docMk/>
            <pc:sldMk cId="1308475342" sldId="261"/>
            <ac:spMk id="2" creationId="{F8891961-3164-3AB1-A948-AEC72586A1EE}"/>
          </ac:spMkLst>
        </pc:spChg>
        <pc:spChg chg="del mod">
          <ac:chgData name="Wang, Siqi" userId="00643278-2964-4c7a-9745-a3fb291debe7" providerId="ADAL" clId="{E2DD8980-DB35-5E4F-9B26-BBD4F60EC9A8}" dt="2025-05-30T04:18:23.980" v="268" actId="478"/>
          <ac:spMkLst>
            <pc:docMk/>
            <pc:sldMk cId="1308475342" sldId="261"/>
            <ac:spMk id="3" creationId="{32FD3AAC-E4D7-F0BB-F351-D61DFD37B74B}"/>
          </ac:spMkLst>
        </pc:spChg>
        <pc:spChg chg="add mod topLvl">
          <ac:chgData name="Wang, Siqi" userId="00643278-2964-4c7a-9745-a3fb291debe7" providerId="ADAL" clId="{E2DD8980-DB35-5E4F-9B26-BBD4F60EC9A8}" dt="2025-05-30T21:21:36.259" v="1384" actId="164"/>
          <ac:spMkLst>
            <pc:docMk/>
            <pc:sldMk cId="1308475342" sldId="261"/>
            <ac:spMk id="4" creationId="{6245965E-6573-83D4-B09C-58334B16C8B3}"/>
          </ac:spMkLst>
        </pc:spChg>
        <pc:spChg chg="add del mod">
          <ac:chgData name="Wang, Siqi" userId="00643278-2964-4c7a-9745-a3fb291debe7" providerId="ADAL" clId="{E2DD8980-DB35-5E4F-9B26-BBD4F60EC9A8}" dt="2025-05-30T06:43:55.410" v="507" actId="478"/>
          <ac:spMkLst>
            <pc:docMk/>
            <pc:sldMk cId="1308475342" sldId="261"/>
            <ac:spMk id="5" creationId="{801058F6-0FFD-CCA5-CA93-E64B4D9C799C}"/>
          </ac:spMkLst>
        </pc:spChg>
        <pc:spChg chg="add mod topLvl">
          <ac:chgData name="Wang, Siqi" userId="00643278-2964-4c7a-9745-a3fb291debe7" providerId="ADAL" clId="{E2DD8980-DB35-5E4F-9B26-BBD4F60EC9A8}" dt="2025-05-30T21:21:36.259" v="1384" actId="164"/>
          <ac:spMkLst>
            <pc:docMk/>
            <pc:sldMk cId="1308475342" sldId="261"/>
            <ac:spMk id="6" creationId="{7720D903-8CD2-A239-3893-23F36364D4C5}"/>
          </ac:spMkLst>
        </pc:spChg>
        <pc:spChg chg="add del mod">
          <ac:chgData name="Wang, Siqi" userId="00643278-2964-4c7a-9745-a3fb291debe7" providerId="ADAL" clId="{E2DD8980-DB35-5E4F-9B26-BBD4F60EC9A8}" dt="2025-05-30T21:13:41.346" v="1223" actId="478"/>
          <ac:spMkLst>
            <pc:docMk/>
            <pc:sldMk cId="1308475342" sldId="261"/>
            <ac:spMk id="7" creationId="{511C1AE8-067E-558A-16A8-64FE9F358626}"/>
          </ac:spMkLst>
        </pc:spChg>
        <pc:spChg chg="add mod topLvl">
          <ac:chgData name="Wang, Siqi" userId="00643278-2964-4c7a-9745-a3fb291debe7" providerId="ADAL" clId="{E2DD8980-DB35-5E4F-9B26-BBD4F60EC9A8}" dt="2025-05-30T21:21:36.259" v="1384" actId="164"/>
          <ac:spMkLst>
            <pc:docMk/>
            <pc:sldMk cId="1308475342" sldId="261"/>
            <ac:spMk id="8" creationId="{87A7C640-8CA3-D36F-5E31-D94B8BA50CE0}"/>
          </ac:spMkLst>
        </pc:spChg>
        <pc:spChg chg="add mod topLvl">
          <ac:chgData name="Wang, Siqi" userId="00643278-2964-4c7a-9745-a3fb291debe7" providerId="ADAL" clId="{E2DD8980-DB35-5E4F-9B26-BBD4F60EC9A8}" dt="2025-05-30T21:21:36.259" v="1384" actId="164"/>
          <ac:spMkLst>
            <pc:docMk/>
            <pc:sldMk cId="1308475342" sldId="261"/>
            <ac:spMk id="9" creationId="{AEF50D40-BC64-BB22-F159-796BE7DDDAD8}"/>
          </ac:spMkLst>
        </pc:spChg>
        <pc:spChg chg="add del mod">
          <ac:chgData name="Wang, Siqi" userId="00643278-2964-4c7a-9745-a3fb291debe7" providerId="ADAL" clId="{E2DD8980-DB35-5E4F-9B26-BBD4F60EC9A8}" dt="2025-05-30T21:13:43.272" v="1224" actId="478"/>
          <ac:spMkLst>
            <pc:docMk/>
            <pc:sldMk cId="1308475342" sldId="261"/>
            <ac:spMk id="11" creationId="{60FBB976-C5D1-C6A9-9558-7161E5D6D54F}"/>
          </ac:spMkLst>
        </pc:spChg>
        <pc:spChg chg="add del mod topLvl">
          <ac:chgData name="Wang, Siqi" userId="00643278-2964-4c7a-9745-a3fb291debe7" providerId="ADAL" clId="{E2DD8980-DB35-5E4F-9B26-BBD4F60EC9A8}" dt="2025-05-30T21:20:35.158" v="1372" actId="478"/>
          <ac:spMkLst>
            <pc:docMk/>
            <pc:sldMk cId="1308475342" sldId="261"/>
            <ac:spMk id="12" creationId="{A8D8E781-247E-019A-0066-E481B4B8E0EA}"/>
          </ac:spMkLst>
        </pc:spChg>
        <pc:spChg chg="add mod">
          <ac:chgData name="Wang, Siqi" userId="00643278-2964-4c7a-9745-a3fb291debe7" providerId="ADAL" clId="{E2DD8980-DB35-5E4F-9B26-BBD4F60EC9A8}" dt="2025-05-31T06:15:04.449" v="3622" actId="403"/>
          <ac:spMkLst>
            <pc:docMk/>
            <pc:sldMk cId="1308475342" sldId="261"/>
            <ac:spMk id="14" creationId="{32E0ABDB-950E-42D5-86E1-5883C81C4B73}"/>
          </ac:spMkLst>
        </pc:spChg>
        <pc:spChg chg="add mod">
          <ac:chgData name="Wang, Siqi" userId="00643278-2964-4c7a-9745-a3fb291debe7" providerId="ADAL" clId="{E2DD8980-DB35-5E4F-9B26-BBD4F60EC9A8}" dt="2025-05-31T06:15:04.449" v="3622" actId="403"/>
          <ac:spMkLst>
            <pc:docMk/>
            <pc:sldMk cId="1308475342" sldId="261"/>
            <ac:spMk id="15" creationId="{6E4F2D2F-080E-6559-97E8-2A77D70CF631}"/>
          </ac:spMkLst>
        </pc:spChg>
        <pc:spChg chg="add mod">
          <ac:chgData name="Wang, Siqi" userId="00643278-2964-4c7a-9745-a3fb291debe7" providerId="ADAL" clId="{E2DD8980-DB35-5E4F-9B26-BBD4F60EC9A8}" dt="2025-05-31T06:15:04.449" v="3622" actId="403"/>
          <ac:spMkLst>
            <pc:docMk/>
            <pc:sldMk cId="1308475342" sldId="261"/>
            <ac:spMk id="16" creationId="{15AA17E7-0005-16A0-BE88-1C68276EAE1D}"/>
          </ac:spMkLst>
        </pc:spChg>
        <pc:spChg chg="add mod">
          <ac:chgData name="Wang, Siqi" userId="00643278-2964-4c7a-9745-a3fb291debe7" providerId="ADAL" clId="{E2DD8980-DB35-5E4F-9B26-BBD4F60EC9A8}" dt="2025-05-31T06:16:39.270" v="3642" actId="692"/>
          <ac:spMkLst>
            <pc:docMk/>
            <pc:sldMk cId="1308475342" sldId="261"/>
            <ac:spMk id="17" creationId="{94940990-6A2A-4A7B-3A33-BFD9C23B6640}"/>
          </ac:spMkLst>
        </pc:spChg>
        <pc:spChg chg="add mod">
          <ac:chgData name="Wang, Siqi" userId="00643278-2964-4c7a-9745-a3fb291debe7" providerId="ADAL" clId="{E2DD8980-DB35-5E4F-9B26-BBD4F60EC9A8}" dt="2025-05-31T06:15:04.449" v="3622" actId="403"/>
          <ac:spMkLst>
            <pc:docMk/>
            <pc:sldMk cId="1308475342" sldId="261"/>
            <ac:spMk id="18" creationId="{46F65B22-DAB0-D496-9F54-1E14DC0539B0}"/>
          </ac:spMkLst>
        </pc:spChg>
        <pc:spChg chg="add mod">
          <ac:chgData name="Wang, Siqi" userId="00643278-2964-4c7a-9745-a3fb291debe7" providerId="ADAL" clId="{E2DD8980-DB35-5E4F-9B26-BBD4F60EC9A8}" dt="2025-05-31T06:15:04.449" v="3622" actId="403"/>
          <ac:spMkLst>
            <pc:docMk/>
            <pc:sldMk cId="1308475342" sldId="261"/>
            <ac:spMk id="19" creationId="{C973AC3A-3FB2-9BC6-E76B-4619ADDB99EF}"/>
          </ac:spMkLst>
        </pc:spChg>
        <pc:spChg chg="add mod">
          <ac:chgData name="Wang, Siqi" userId="00643278-2964-4c7a-9745-a3fb291debe7" providerId="ADAL" clId="{E2DD8980-DB35-5E4F-9B26-BBD4F60EC9A8}" dt="2025-05-30T21:14:25.515" v="1255" actId="20577"/>
          <ac:spMkLst>
            <pc:docMk/>
            <pc:sldMk cId="1308475342" sldId="261"/>
            <ac:spMk id="20" creationId="{6EEFB743-EFD0-D579-ABA2-63F05C02A8CA}"/>
          </ac:spMkLst>
        </pc:spChg>
        <pc:spChg chg="add del mod">
          <ac:chgData name="Wang, Siqi" userId="00643278-2964-4c7a-9745-a3fb291debe7" providerId="ADAL" clId="{E2DD8980-DB35-5E4F-9B26-BBD4F60EC9A8}" dt="2025-05-31T06:14:44.133" v="3620" actId="478"/>
          <ac:spMkLst>
            <pc:docMk/>
            <pc:sldMk cId="1308475342" sldId="261"/>
            <ac:spMk id="21" creationId="{6811C089-04BE-36BB-195C-DADE667796D1}"/>
          </ac:spMkLst>
        </pc:spChg>
        <pc:spChg chg="add mod">
          <ac:chgData name="Wang, Siqi" userId="00643278-2964-4c7a-9745-a3fb291debe7" providerId="ADAL" clId="{E2DD8980-DB35-5E4F-9B26-BBD4F60EC9A8}" dt="2025-05-30T21:21:36.259" v="1384" actId="164"/>
          <ac:spMkLst>
            <pc:docMk/>
            <pc:sldMk cId="1308475342" sldId="261"/>
            <ac:spMk id="22" creationId="{2CA559E7-4A6E-C931-1EBC-7858C1668E9B}"/>
          </ac:spMkLst>
        </pc:spChg>
        <pc:spChg chg="add del mod">
          <ac:chgData name="Wang, Siqi" userId="00643278-2964-4c7a-9745-a3fb291debe7" providerId="ADAL" clId="{E2DD8980-DB35-5E4F-9B26-BBD4F60EC9A8}" dt="2025-05-30T23:02:20.438" v="1639" actId="478"/>
          <ac:spMkLst>
            <pc:docMk/>
            <pc:sldMk cId="1308475342" sldId="261"/>
            <ac:spMk id="24" creationId="{64CD218C-9705-D2B8-F9FD-54B7FD79D2BF}"/>
          </ac:spMkLst>
        </pc:spChg>
        <pc:spChg chg="add del mod">
          <ac:chgData name="Wang, Siqi" userId="00643278-2964-4c7a-9745-a3fb291debe7" providerId="ADAL" clId="{E2DD8980-DB35-5E4F-9B26-BBD4F60EC9A8}" dt="2025-05-30T23:03:41.544" v="1656" actId="478"/>
          <ac:spMkLst>
            <pc:docMk/>
            <pc:sldMk cId="1308475342" sldId="261"/>
            <ac:spMk id="25" creationId="{D98878F5-6FB0-DAAC-C483-DDF0E44B7F85}"/>
          </ac:spMkLst>
        </pc:spChg>
        <pc:spChg chg="add del mod">
          <ac:chgData name="Wang, Siqi" userId="00643278-2964-4c7a-9745-a3fb291debe7" providerId="ADAL" clId="{E2DD8980-DB35-5E4F-9B26-BBD4F60EC9A8}" dt="2025-05-30T23:55:00.721" v="2157" actId="478"/>
          <ac:spMkLst>
            <pc:docMk/>
            <pc:sldMk cId="1308475342" sldId="261"/>
            <ac:spMk id="26" creationId="{1817A002-9368-575F-D5B1-61FDD58A9155}"/>
          </ac:spMkLst>
        </pc:spChg>
        <pc:spChg chg="add del">
          <ac:chgData name="Wang, Siqi" userId="00643278-2964-4c7a-9745-a3fb291debe7" providerId="ADAL" clId="{E2DD8980-DB35-5E4F-9B26-BBD4F60EC9A8}" dt="2025-05-30T21:35:27.048" v="1559" actId="22"/>
          <ac:spMkLst>
            <pc:docMk/>
            <pc:sldMk cId="1308475342" sldId="261"/>
            <ac:spMk id="28" creationId="{DA0DA48C-88A1-0032-27D5-DE69FC7684B7}"/>
          </ac:spMkLst>
        </pc:spChg>
        <pc:spChg chg="add mod">
          <ac:chgData name="Wang, Siqi" userId="00643278-2964-4c7a-9745-a3fb291debe7" providerId="ADAL" clId="{E2DD8980-DB35-5E4F-9B26-BBD4F60EC9A8}" dt="2025-05-31T06:15:04.449" v="3622" actId="403"/>
          <ac:spMkLst>
            <pc:docMk/>
            <pc:sldMk cId="1308475342" sldId="261"/>
            <ac:spMk id="29" creationId="{91D8B33E-16FB-E6B7-F7C3-E7A0CC3BF397}"/>
          </ac:spMkLst>
        </pc:spChg>
        <pc:spChg chg="add mod">
          <ac:chgData name="Wang, Siqi" userId="00643278-2964-4c7a-9745-a3fb291debe7" providerId="ADAL" clId="{E2DD8980-DB35-5E4F-9B26-BBD4F60EC9A8}" dt="2025-05-31T06:15:04.449" v="3622" actId="403"/>
          <ac:spMkLst>
            <pc:docMk/>
            <pc:sldMk cId="1308475342" sldId="261"/>
            <ac:spMk id="34" creationId="{EB81DAC9-0FFC-8216-12F4-1FF1723B251E}"/>
          </ac:spMkLst>
        </pc:spChg>
        <pc:spChg chg="add mod">
          <ac:chgData name="Wang, Siqi" userId="00643278-2964-4c7a-9745-a3fb291debe7" providerId="ADAL" clId="{E2DD8980-DB35-5E4F-9B26-BBD4F60EC9A8}" dt="2025-05-31T06:15:04.449" v="3622" actId="403"/>
          <ac:spMkLst>
            <pc:docMk/>
            <pc:sldMk cId="1308475342" sldId="261"/>
            <ac:spMk id="55" creationId="{C2605BE7-38F4-3316-B958-6EF80A64FB4D}"/>
          </ac:spMkLst>
        </pc:spChg>
        <pc:spChg chg="add del mod">
          <ac:chgData name="Wang, Siqi" userId="00643278-2964-4c7a-9745-a3fb291debe7" providerId="ADAL" clId="{E2DD8980-DB35-5E4F-9B26-BBD4F60EC9A8}" dt="2025-05-30T23:06:47.111" v="1677" actId="767"/>
          <ac:spMkLst>
            <pc:docMk/>
            <pc:sldMk cId="1308475342" sldId="261"/>
            <ac:spMk id="62" creationId="{AB219D20-221B-D4DC-AD17-C8B00BBDE2AD}"/>
          </ac:spMkLst>
        </pc:spChg>
        <pc:spChg chg="add mod">
          <ac:chgData name="Wang, Siqi" userId="00643278-2964-4c7a-9745-a3fb291debe7" providerId="ADAL" clId="{E2DD8980-DB35-5E4F-9B26-BBD4F60EC9A8}" dt="2025-05-31T06:15:04.449" v="3622" actId="403"/>
          <ac:spMkLst>
            <pc:docMk/>
            <pc:sldMk cId="1308475342" sldId="261"/>
            <ac:spMk id="63" creationId="{834A00F7-295E-5C30-1570-8C4E0E981D76}"/>
          </ac:spMkLst>
        </pc:spChg>
        <pc:spChg chg="add mod">
          <ac:chgData name="Wang, Siqi" userId="00643278-2964-4c7a-9745-a3fb291debe7" providerId="ADAL" clId="{E2DD8980-DB35-5E4F-9B26-BBD4F60EC9A8}" dt="2025-05-31T06:15:04.449" v="3622" actId="403"/>
          <ac:spMkLst>
            <pc:docMk/>
            <pc:sldMk cId="1308475342" sldId="261"/>
            <ac:spMk id="64" creationId="{40A1C1B2-21EF-DF3D-5852-1F7F51899C01}"/>
          </ac:spMkLst>
        </pc:spChg>
        <pc:spChg chg="add mod">
          <ac:chgData name="Wang, Siqi" userId="00643278-2964-4c7a-9745-a3fb291debe7" providerId="ADAL" clId="{E2DD8980-DB35-5E4F-9B26-BBD4F60EC9A8}" dt="2025-05-31T06:15:04.449" v="3622" actId="403"/>
          <ac:spMkLst>
            <pc:docMk/>
            <pc:sldMk cId="1308475342" sldId="261"/>
            <ac:spMk id="65" creationId="{FA3EC35C-706C-5218-7138-3FAF6AE77CBA}"/>
          </ac:spMkLst>
        </pc:spChg>
        <pc:spChg chg="add mod">
          <ac:chgData name="Wang, Siqi" userId="00643278-2964-4c7a-9745-a3fb291debe7" providerId="ADAL" clId="{E2DD8980-DB35-5E4F-9B26-BBD4F60EC9A8}" dt="2025-05-31T06:15:04.449" v="3622" actId="403"/>
          <ac:spMkLst>
            <pc:docMk/>
            <pc:sldMk cId="1308475342" sldId="261"/>
            <ac:spMk id="66" creationId="{971890F6-1FA7-195A-7D9E-D8CDDD3F2B2E}"/>
          </ac:spMkLst>
        </pc:spChg>
        <pc:spChg chg="add mod">
          <ac:chgData name="Wang, Siqi" userId="00643278-2964-4c7a-9745-a3fb291debe7" providerId="ADAL" clId="{E2DD8980-DB35-5E4F-9B26-BBD4F60EC9A8}" dt="2025-05-31T06:15:04.449" v="3622" actId="403"/>
          <ac:spMkLst>
            <pc:docMk/>
            <pc:sldMk cId="1308475342" sldId="261"/>
            <ac:spMk id="67" creationId="{8CE99945-E153-1552-2047-8E6FEE826D44}"/>
          </ac:spMkLst>
        </pc:spChg>
        <pc:spChg chg="add mod">
          <ac:chgData name="Wang, Siqi" userId="00643278-2964-4c7a-9745-a3fb291debe7" providerId="ADAL" clId="{E2DD8980-DB35-5E4F-9B26-BBD4F60EC9A8}" dt="2025-05-31T06:16:39.270" v="3642" actId="692"/>
          <ac:spMkLst>
            <pc:docMk/>
            <pc:sldMk cId="1308475342" sldId="261"/>
            <ac:spMk id="68" creationId="{5A6818F4-AD1B-4C7C-70B1-0D0B8EE6FFEA}"/>
          </ac:spMkLst>
        </pc:spChg>
        <pc:spChg chg="add mod">
          <ac:chgData name="Wang, Siqi" userId="00643278-2964-4c7a-9745-a3fb291debe7" providerId="ADAL" clId="{E2DD8980-DB35-5E4F-9B26-BBD4F60EC9A8}" dt="2025-05-31T06:15:04.449" v="3622" actId="403"/>
          <ac:spMkLst>
            <pc:docMk/>
            <pc:sldMk cId="1308475342" sldId="261"/>
            <ac:spMk id="71" creationId="{BAB1DC15-90C5-7F4F-F63D-1CFBCD292137}"/>
          </ac:spMkLst>
        </pc:spChg>
        <pc:spChg chg="add mod">
          <ac:chgData name="Wang, Siqi" userId="00643278-2964-4c7a-9745-a3fb291debe7" providerId="ADAL" clId="{E2DD8980-DB35-5E4F-9B26-BBD4F60EC9A8}" dt="2025-05-31T06:15:04.449" v="3622" actId="403"/>
          <ac:spMkLst>
            <pc:docMk/>
            <pc:sldMk cId="1308475342" sldId="261"/>
            <ac:spMk id="75" creationId="{15C9F5B4-8034-0102-1B10-2E472C0FA73D}"/>
          </ac:spMkLst>
        </pc:spChg>
        <pc:spChg chg="add del">
          <ac:chgData name="Wang, Siqi" userId="00643278-2964-4c7a-9745-a3fb291debe7" providerId="ADAL" clId="{E2DD8980-DB35-5E4F-9B26-BBD4F60EC9A8}" dt="2025-05-30T23:34:52.059" v="1949" actId="22"/>
          <ac:spMkLst>
            <pc:docMk/>
            <pc:sldMk cId="1308475342" sldId="261"/>
            <ac:spMk id="80" creationId="{FD11C540-348F-ECDD-6495-3B7ADDBE5957}"/>
          </ac:spMkLst>
        </pc:spChg>
        <pc:spChg chg="add mod">
          <ac:chgData name="Wang, Siqi" userId="00643278-2964-4c7a-9745-a3fb291debe7" providerId="ADAL" clId="{E2DD8980-DB35-5E4F-9B26-BBD4F60EC9A8}" dt="2025-05-31T06:15:04.449" v="3622" actId="403"/>
          <ac:spMkLst>
            <pc:docMk/>
            <pc:sldMk cId="1308475342" sldId="261"/>
            <ac:spMk id="81" creationId="{98719676-D8A9-750D-3D1D-3E0C907A4493}"/>
          </ac:spMkLst>
        </pc:spChg>
        <pc:spChg chg="add mod">
          <ac:chgData name="Wang, Siqi" userId="00643278-2964-4c7a-9745-a3fb291debe7" providerId="ADAL" clId="{E2DD8980-DB35-5E4F-9B26-BBD4F60EC9A8}" dt="2025-05-31T06:15:04.449" v="3622" actId="403"/>
          <ac:spMkLst>
            <pc:docMk/>
            <pc:sldMk cId="1308475342" sldId="261"/>
            <ac:spMk id="85" creationId="{4E5ACB97-B7C0-AC8B-A4EE-53D35C5EE319}"/>
          </ac:spMkLst>
        </pc:spChg>
        <pc:spChg chg="add mod">
          <ac:chgData name="Wang, Siqi" userId="00643278-2964-4c7a-9745-a3fb291debe7" providerId="ADAL" clId="{E2DD8980-DB35-5E4F-9B26-BBD4F60EC9A8}" dt="2025-05-31T06:15:04.449" v="3622" actId="403"/>
          <ac:spMkLst>
            <pc:docMk/>
            <pc:sldMk cId="1308475342" sldId="261"/>
            <ac:spMk id="106" creationId="{93C9BB35-DCDB-06C6-79B0-9C2839AFA67A}"/>
          </ac:spMkLst>
        </pc:spChg>
        <pc:spChg chg="add mod">
          <ac:chgData name="Wang, Siqi" userId="00643278-2964-4c7a-9745-a3fb291debe7" providerId="ADAL" clId="{E2DD8980-DB35-5E4F-9B26-BBD4F60EC9A8}" dt="2025-05-31T06:15:04.449" v="3622" actId="403"/>
          <ac:spMkLst>
            <pc:docMk/>
            <pc:sldMk cId="1308475342" sldId="261"/>
            <ac:spMk id="111" creationId="{2660B7AB-5E50-2B8C-EAA1-0442C19A61BB}"/>
          </ac:spMkLst>
        </pc:spChg>
        <pc:spChg chg="add mod">
          <ac:chgData name="Wang, Siqi" userId="00643278-2964-4c7a-9745-a3fb291debe7" providerId="ADAL" clId="{E2DD8980-DB35-5E4F-9B26-BBD4F60EC9A8}" dt="2025-05-31T06:15:04.449" v="3622" actId="403"/>
          <ac:spMkLst>
            <pc:docMk/>
            <pc:sldMk cId="1308475342" sldId="261"/>
            <ac:spMk id="137" creationId="{222D47E3-BFCD-1771-8E28-478D6E1F84D2}"/>
          </ac:spMkLst>
        </pc:spChg>
        <pc:spChg chg="add del mod">
          <ac:chgData name="Wang, Siqi" userId="00643278-2964-4c7a-9745-a3fb291debe7" providerId="ADAL" clId="{E2DD8980-DB35-5E4F-9B26-BBD4F60EC9A8}" dt="2025-05-30T23:55:00.721" v="2157" actId="478"/>
          <ac:spMkLst>
            <pc:docMk/>
            <pc:sldMk cId="1308475342" sldId="261"/>
            <ac:spMk id="138" creationId="{EDA9C991-6FE4-49A3-0E5A-BB06560CE266}"/>
          </ac:spMkLst>
        </pc:spChg>
        <pc:spChg chg="add mod">
          <ac:chgData name="Wang, Siqi" userId="00643278-2964-4c7a-9745-a3fb291debe7" providerId="ADAL" clId="{E2DD8980-DB35-5E4F-9B26-BBD4F60EC9A8}" dt="2025-05-31T06:14:42.435" v="3619" actId="1076"/>
          <ac:spMkLst>
            <pc:docMk/>
            <pc:sldMk cId="1308475342" sldId="261"/>
            <ac:spMk id="151" creationId="{F446B25C-61D2-44AF-D842-332FC7FFBE5B}"/>
          </ac:spMkLst>
        </pc:spChg>
        <pc:grpChg chg="add del mod">
          <ac:chgData name="Wang, Siqi" userId="00643278-2964-4c7a-9745-a3fb291debe7" providerId="ADAL" clId="{E2DD8980-DB35-5E4F-9B26-BBD4F60EC9A8}" dt="2025-05-30T21:20:25.462" v="1369" actId="165"/>
          <ac:grpSpMkLst>
            <pc:docMk/>
            <pc:sldMk cId="1308475342" sldId="261"/>
            <ac:grpSpMk id="13" creationId="{0E3E988A-39D5-BD28-CC0A-593799BADB3E}"/>
          </ac:grpSpMkLst>
        </pc:grpChg>
        <pc:grpChg chg="add mod">
          <ac:chgData name="Wang, Siqi" userId="00643278-2964-4c7a-9745-a3fb291debe7" providerId="ADAL" clId="{E2DD8980-DB35-5E4F-9B26-BBD4F60EC9A8}" dt="2025-05-30T21:21:36.259" v="1384" actId="164"/>
          <ac:grpSpMkLst>
            <pc:docMk/>
            <pc:sldMk cId="1308475342" sldId="261"/>
            <ac:grpSpMk id="23" creationId="{65CE591D-D381-7C92-2A80-B046210D7889}"/>
          </ac:grpSpMkLst>
        </pc:grpChg>
        <pc:grpChg chg="add mod">
          <ac:chgData name="Wang, Siqi" userId="00643278-2964-4c7a-9745-a3fb291debe7" providerId="ADAL" clId="{E2DD8980-DB35-5E4F-9B26-BBD4F60EC9A8}" dt="2025-05-30T23:56:23.588" v="2175" actId="164"/>
          <ac:grpSpMkLst>
            <pc:docMk/>
            <pc:sldMk cId="1308475342" sldId="261"/>
            <ac:grpSpMk id="139" creationId="{13D6FFC5-CA19-A4D5-0C29-AFB04AE322C4}"/>
          </ac:grpSpMkLst>
        </pc:grpChg>
        <pc:grpChg chg="add mod">
          <ac:chgData name="Wang, Siqi" userId="00643278-2964-4c7a-9745-a3fb291debe7" providerId="ADAL" clId="{E2DD8980-DB35-5E4F-9B26-BBD4F60EC9A8}" dt="2025-05-31T06:16:13.997" v="3638" actId="14100"/>
          <ac:grpSpMkLst>
            <pc:docMk/>
            <pc:sldMk cId="1308475342" sldId="261"/>
            <ac:grpSpMk id="150" creationId="{FA602F8E-9FD5-6DA6-E56F-56708874F625}"/>
          </ac:grpSpMkLst>
        </pc:grpChg>
        <pc:graphicFrameChg chg="add mod modGraphic">
          <ac:chgData name="Wang, Siqi" userId="00643278-2964-4c7a-9745-a3fb291debe7" providerId="ADAL" clId="{E2DD8980-DB35-5E4F-9B26-BBD4F60EC9A8}" dt="2025-05-30T10:30:08.343" v="905" actId="1076"/>
          <ac:graphicFrameMkLst>
            <pc:docMk/>
            <pc:sldMk cId="1308475342" sldId="261"/>
            <ac:graphicFrameMk id="10" creationId="{9C4F098B-FE9C-6210-4E2D-7459EA0AA3A9}"/>
          </ac:graphicFrameMkLst>
        </pc:graphicFrameChg>
        <pc:cxnChg chg="add mod">
          <ac:chgData name="Wang, Siqi" userId="00643278-2964-4c7a-9745-a3fb291debe7" providerId="ADAL" clId="{E2DD8980-DB35-5E4F-9B26-BBD4F60EC9A8}" dt="2025-05-31T06:16:31.206" v="3640" actId="692"/>
          <ac:cxnSpMkLst>
            <pc:docMk/>
            <pc:sldMk cId="1308475342" sldId="261"/>
            <ac:cxnSpMk id="31" creationId="{8989B87C-3FFB-F249-22B4-2FE942E5B68C}"/>
          </ac:cxnSpMkLst>
        </pc:cxnChg>
        <pc:cxnChg chg="add del mod">
          <ac:chgData name="Wang, Siqi" userId="00643278-2964-4c7a-9745-a3fb291debe7" providerId="ADAL" clId="{E2DD8980-DB35-5E4F-9B26-BBD4F60EC9A8}" dt="2025-05-30T23:02:40.015" v="1641" actId="478"/>
          <ac:cxnSpMkLst>
            <pc:docMk/>
            <pc:sldMk cId="1308475342" sldId="261"/>
            <ac:cxnSpMk id="36" creationId="{5F52B177-F742-7093-5C2A-E3AC9B4E6494}"/>
          </ac:cxnSpMkLst>
        </pc:cxnChg>
        <pc:cxnChg chg="add mod">
          <ac:chgData name="Wang, Siqi" userId="00643278-2964-4c7a-9745-a3fb291debe7" providerId="ADAL" clId="{E2DD8980-DB35-5E4F-9B26-BBD4F60EC9A8}" dt="2025-05-30T23:51:00.972" v="2100" actId="164"/>
          <ac:cxnSpMkLst>
            <pc:docMk/>
            <pc:sldMk cId="1308475342" sldId="261"/>
            <ac:cxnSpMk id="38" creationId="{D4DB66AF-0989-DAED-65C2-CFCFF47EDA77}"/>
          </ac:cxnSpMkLst>
        </pc:cxnChg>
        <pc:cxnChg chg="add mod">
          <ac:chgData name="Wang, Siqi" userId="00643278-2964-4c7a-9745-a3fb291debe7" providerId="ADAL" clId="{E2DD8980-DB35-5E4F-9B26-BBD4F60EC9A8}" dt="2025-05-30T23:51:00.972" v="2100" actId="164"/>
          <ac:cxnSpMkLst>
            <pc:docMk/>
            <pc:sldMk cId="1308475342" sldId="261"/>
            <ac:cxnSpMk id="40" creationId="{7B2CBFE5-C8F2-235B-B71E-D904E8BD9B86}"/>
          </ac:cxnSpMkLst>
        </pc:cxnChg>
        <pc:cxnChg chg="add mod">
          <ac:chgData name="Wang, Siqi" userId="00643278-2964-4c7a-9745-a3fb291debe7" providerId="ADAL" clId="{E2DD8980-DB35-5E4F-9B26-BBD4F60EC9A8}" dt="2025-05-30T23:51:00.972" v="2100" actId="164"/>
          <ac:cxnSpMkLst>
            <pc:docMk/>
            <pc:sldMk cId="1308475342" sldId="261"/>
            <ac:cxnSpMk id="48" creationId="{6576ACED-AF05-A246-5AF6-33624FA51B1D}"/>
          </ac:cxnSpMkLst>
        </pc:cxnChg>
        <pc:cxnChg chg="add mod">
          <ac:chgData name="Wang, Siqi" userId="00643278-2964-4c7a-9745-a3fb291debe7" providerId="ADAL" clId="{E2DD8980-DB35-5E4F-9B26-BBD4F60EC9A8}" dt="2025-05-30T23:51:00.972" v="2100" actId="164"/>
          <ac:cxnSpMkLst>
            <pc:docMk/>
            <pc:sldMk cId="1308475342" sldId="261"/>
            <ac:cxnSpMk id="51" creationId="{9CAC1FBF-0F78-5B53-C6E7-FB4F088579F2}"/>
          </ac:cxnSpMkLst>
        </pc:cxnChg>
        <pc:cxnChg chg="add mod">
          <ac:chgData name="Wang, Siqi" userId="00643278-2964-4c7a-9745-a3fb291debe7" providerId="ADAL" clId="{E2DD8980-DB35-5E4F-9B26-BBD4F60EC9A8}" dt="2025-05-30T23:04:22.303" v="1666"/>
          <ac:cxnSpMkLst>
            <pc:docMk/>
            <pc:sldMk cId="1308475342" sldId="261"/>
            <ac:cxnSpMk id="54" creationId="{6CF419BF-18CC-9C73-549F-D2D5D3A534DF}"/>
          </ac:cxnSpMkLst>
        </pc:cxnChg>
        <pc:cxnChg chg="add mod">
          <ac:chgData name="Wang, Siqi" userId="00643278-2964-4c7a-9745-a3fb291debe7" providerId="ADAL" clId="{E2DD8980-DB35-5E4F-9B26-BBD4F60EC9A8}" dt="2025-05-31T06:16:31.206" v="3640" actId="692"/>
          <ac:cxnSpMkLst>
            <pc:docMk/>
            <pc:sldMk cId="1308475342" sldId="261"/>
            <ac:cxnSpMk id="69" creationId="{7CC67840-E94C-C067-6D25-A4591D7C52EB}"/>
          </ac:cxnSpMkLst>
        </pc:cxnChg>
        <pc:cxnChg chg="add mod">
          <ac:chgData name="Wang, Siqi" userId="00643278-2964-4c7a-9745-a3fb291debe7" providerId="ADAL" clId="{E2DD8980-DB35-5E4F-9B26-BBD4F60EC9A8}" dt="2025-05-30T23:51:00.972" v="2100" actId="164"/>
          <ac:cxnSpMkLst>
            <pc:docMk/>
            <pc:sldMk cId="1308475342" sldId="261"/>
            <ac:cxnSpMk id="76" creationId="{4D88C8DB-DDAB-9889-3998-2CF3EA394200}"/>
          </ac:cxnSpMkLst>
        </pc:cxnChg>
        <pc:cxnChg chg="add del mod">
          <ac:chgData name="Wang, Siqi" userId="00643278-2964-4c7a-9745-a3fb291debe7" providerId="ADAL" clId="{E2DD8980-DB35-5E4F-9B26-BBD4F60EC9A8}" dt="2025-05-30T23:36:30.071" v="1985" actId="478"/>
          <ac:cxnSpMkLst>
            <pc:docMk/>
            <pc:sldMk cId="1308475342" sldId="261"/>
            <ac:cxnSpMk id="82" creationId="{3EAE9857-4A33-264C-B8CC-BB778B952696}"/>
          </ac:cxnSpMkLst>
        </pc:cxnChg>
        <pc:cxnChg chg="add del mod">
          <ac:chgData name="Wang, Siqi" userId="00643278-2964-4c7a-9745-a3fb291debe7" providerId="ADAL" clId="{E2DD8980-DB35-5E4F-9B26-BBD4F60EC9A8}" dt="2025-05-30T23:45:22.096" v="2024" actId="478"/>
          <ac:cxnSpMkLst>
            <pc:docMk/>
            <pc:sldMk cId="1308475342" sldId="261"/>
            <ac:cxnSpMk id="93" creationId="{3419131F-653D-2222-D60B-C420D6418DE1}"/>
          </ac:cxnSpMkLst>
        </pc:cxnChg>
        <pc:cxnChg chg="add del mod">
          <ac:chgData name="Wang, Siqi" userId="00643278-2964-4c7a-9745-a3fb291debe7" providerId="ADAL" clId="{E2DD8980-DB35-5E4F-9B26-BBD4F60EC9A8}" dt="2025-05-30T23:37:05.187" v="1990" actId="21"/>
          <ac:cxnSpMkLst>
            <pc:docMk/>
            <pc:sldMk cId="1308475342" sldId="261"/>
            <ac:cxnSpMk id="97" creationId="{D98536B4-C658-2251-FAB3-EF11B4EFB0DB}"/>
          </ac:cxnSpMkLst>
        </pc:cxnChg>
        <pc:cxnChg chg="add del mod">
          <ac:chgData name="Wang, Siqi" userId="00643278-2964-4c7a-9745-a3fb291debe7" providerId="ADAL" clId="{E2DD8980-DB35-5E4F-9B26-BBD4F60EC9A8}" dt="2025-05-30T23:37:11.410" v="1993" actId="478"/>
          <ac:cxnSpMkLst>
            <pc:docMk/>
            <pc:sldMk cId="1308475342" sldId="261"/>
            <ac:cxnSpMk id="98" creationId="{B630119E-7DCF-2FAE-4D35-D9CF85383189}"/>
          </ac:cxnSpMkLst>
        </pc:cxnChg>
        <pc:cxnChg chg="add mod">
          <ac:chgData name="Wang, Siqi" userId="00643278-2964-4c7a-9745-a3fb291debe7" providerId="ADAL" clId="{E2DD8980-DB35-5E4F-9B26-BBD4F60EC9A8}" dt="2025-05-30T23:51:00.972" v="2100" actId="164"/>
          <ac:cxnSpMkLst>
            <pc:docMk/>
            <pc:sldMk cId="1308475342" sldId="261"/>
            <ac:cxnSpMk id="101" creationId="{4FD057FB-3302-9003-84FD-68B3F9EA4EE4}"/>
          </ac:cxnSpMkLst>
        </pc:cxnChg>
        <pc:cxnChg chg="add mod">
          <ac:chgData name="Wang, Siqi" userId="00643278-2964-4c7a-9745-a3fb291debe7" providerId="ADAL" clId="{E2DD8980-DB35-5E4F-9B26-BBD4F60EC9A8}" dt="2025-05-30T23:51:00.972" v="2100" actId="164"/>
          <ac:cxnSpMkLst>
            <pc:docMk/>
            <pc:sldMk cId="1308475342" sldId="261"/>
            <ac:cxnSpMk id="107" creationId="{1578AC72-D54B-3B7B-8C8D-92F86AAF65E2}"/>
          </ac:cxnSpMkLst>
        </pc:cxnChg>
        <pc:cxnChg chg="add mod">
          <ac:chgData name="Wang, Siqi" userId="00643278-2964-4c7a-9745-a3fb291debe7" providerId="ADAL" clId="{E2DD8980-DB35-5E4F-9B26-BBD4F60EC9A8}" dt="2025-05-30T23:51:00.972" v="2100" actId="164"/>
          <ac:cxnSpMkLst>
            <pc:docMk/>
            <pc:sldMk cId="1308475342" sldId="261"/>
            <ac:cxnSpMk id="117" creationId="{02CADF18-A073-1A04-B640-AC636B9AA30E}"/>
          </ac:cxnSpMkLst>
        </pc:cxnChg>
        <pc:cxnChg chg="add mod">
          <ac:chgData name="Wang, Siqi" userId="00643278-2964-4c7a-9745-a3fb291debe7" providerId="ADAL" clId="{E2DD8980-DB35-5E4F-9B26-BBD4F60EC9A8}" dt="2025-05-30T23:51:00.972" v="2100" actId="164"/>
          <ac:cxnSpMkLst>
            <pc:docMk/>
            <pc:sldMk cId="1308475342" sldId="261"/>
            <ac:cxnSpMk id="125" creationId="{43D9472A-B934-4A31-4BEA-977551C907FA}"/>
          </ac:cxnSpMkLst>
        </pc:cxnChg>
        <pc:cxnChg chg="add mod">
          <ac:chgData name="Wang, Siqi" userId="00643278-2964-4c7a-9745-a3fb291debe7" providerId="ADAL" clId="{E2DD8980-DB35-5E4F-9B26-BBD4F60EC9A8}" dt="2025-05-30T23:51:00.972" v="2100" actId="164"/>
          <ac:cxnSpMkLst>
            <pc:docMk/>
            <pc:sldMk cId="1308475342" sldId="261"/>
            <ac:cxnSpMk id="128" creationId="{FD512CA5-B057-D27C-232C-D5F3C3310746}"/>
          </ac:cxnSpMkLst>
        </pc:cxnChg>
        <pc:cxnChg chg="add mod">
          <ac:chgData name="Wang, Siqi" userId="00643278-2964-4c7a-9745-a3fb291debe7" providerId="ADAL" clId="{E2DD8980-DB35-5E4F-9B26-BBD4F60EC9A8}" dt="2025-05-30T23:51:00.972" v="2100" actId="164"/>
          <ac:cxnSpMkLst>
            <pc:docMk/>
            <pc:sldMk cId="1308475342" sldId="261"/>
            <ac:cxnSpMk id="131" creationId="{9CF0548F-B340-A891-D980-40ECC3D3D9C1}"/>
          </ac:cxnSpMkLst>
        </pc:cxnChg>
        <pc:cxnChg chg="add mod">
          <ac:chgData name="Wang, Siqi" userId="00643278-2964-4c7a-9745-a3fb291debe7" providerId="ADAL" clId="{E2DD8980-DB35-5E4F-9B26-BBD4F60EC9A8}" dt="2025-05-30T23:51:00.972" v="2100" actId="164"/>
          <ac:cxnSpMkLst>
            <pc:docMk/>
            <pc:sldMk cId="1308475342" sldId="261"/>
            <ac:cxnSpMk id="134" creationId="{EF6CAB0C-89AC-8BD9-6FDE-E8F777704436}"/>
          </ac:cxnSpMkLst>
        </pc:cxnChg>
        <pc:cxnChg chg="add del mod">
          <ac:chgData name="Wang, Siqi" userId="00643278-2964-4c7a-9745-a3fb291debe7" providerId="ADAL" clId="{E2DD8980-DB35-5E4F-9B26-BBD4F60EC9A8}" dt="2025-05-30T23:55:08.529" v="2160" actId="478"/>
          <ac:cxnSpMkLst>
            <pc:docMk/>
            <pc:sldMk cId="1308475342" sldId="261"/>
            <ac:cxnSpMk id="140" creationId="{2833F8B6-AA31-4E1B-73C4-2D53674EF516}"/>
          </ac:cxnSpMkLst>
        </pc:cxnChg>
        <pc:cxnChg chg="add mod">
          <ac:chgData name="Wang, Siqi" userId="00643278-2964-4c7a-9745-a3fb291debe7" providerId="ADAL" clId="{E2DD8980-DB35-5E4F-9B26-BBD4F60EC9A8}" dt="2025-05-31T06:16:31.206" v="3640" actId="692"/>
          <ac:cxnSpMkLst>
            <pc:docMk/>
            <pc:sldMk cId="1308475342" sldId="261"/>
            <ac:cxnSpMk id="142" creationId="{EFF15CB8-A6AE-7FEA-5DF8-288AB4B87FE6}"/>
          </ac:cxnSpMkLst>
        </pc:cxnChg>
        <pc:cxnChg chg="add mod">
          <ac:chgData name="Wang, Siqi" userId="00643278-2964-4c7a-9745-a3fb291debe7" providerId="ADAL" clId="{E2DD8980-DB35-5E4F-9B26-BBD4F60EC9A8}" dt="2025-05-31T06:16:31.206" v="3640" actId="692"/>
          <ac:cxnSpMkLst>
            <pc:docMk/>
            <pc:sldMk cId="1308475342" sldId="261"/>
            <ac:cxnSpMk id="147" creationId="{DFE22E6D-51D6-07A0-451F-1F4D64B06C87}"/>
          </ac:cxnSpMkLst>
        </pc:cxnChg>
      </pc:sldChg>
      <pc:sldChg chg="addSp delSp modSp new del mod">
        <pc:chgData name="Wang, Siqi" userId="00643278-2964-4c7a-9745-a3fb291debe7" providerId="ADAL" clId="{E2DD8980-DB35-5E4F-9B26-BBD4F60EC9A8}" dt="2025-06-01T11:04:00.771" v="7999" actId="2696"/>
        <pc:sldMkLst>
          <pc:docMk/>
          <pc:sldMk cId="265184484" sldId="262"/>
        </pc:sldMkLst>
        <pc:spChg chg="del">
          <ac:chgData name="Wang, Siqi" userId="00643278-2964-4c7a-9745-a3fb291debe7" providerId="ADAL" clId="{E2DD8980-DB35-5E4F-9B26-BBD4F60EC9A8}" dt="2025-05-31T07:52:38.682" v="3901" actId="478"/>
          <ac:spMkLst>
            <pc:docMk/>
            <pc:sldMk cId="265184484" sldId="262"/>
            <ac:spMk id="3" creationId="{08BC91AA-701E-1374-4E93-966CA5428B28}"/>
          </ac:spMkLst>
        </pc:spChg>
        <pc:spChg chg="mod">
          <ac:chgData name="Wang, Siqi" userId="00643278-2964-4c7a-9745-a3fb291debe7" providerId="ADAL" clId="{E2DD8980-DB35-5E4F-9B26-BBD4F60EC9A8}" dt="2025-05-31T07:52:39.279" v="3902"/>
          <ac:spMkLst>
            <pc:docMk/>
            <pc:sldMk cId="265184484" sldId="262"/>
            <ac:spMk id="8" creationId="{E9B3CCE4-E3EC-EF6A-FD90-7536D2DC09E9}"/>
          </ac:spMkLst>
        </pc:spChg>
        <pc:spChg chg="mod">
          <ac:chgData name="Wang, Siqi" userId="00643278-2964-4c7a-9745-a3fb291debe7" providerId="ADAL" clId="{E2DD8980-DB35-5E4F-9B26-BBD4F60EC9A8}" dt="2025-05-31T07:52:39.279" v="3902"/>
          <ac:spMkLst>
            <pc:docMk/>
            <pc:sldMk cId="265184484" sldId="262"/>
            <ac:spMk id="9" creationId="{D81B2647-8331-F9FA-1DF6-65D43D1D0579}"/>
          </ac:spMkLst>
        </pc:spChg>
        <pc:spChg chg="mod">
          <ac:chgData name="Wang, Siqi" userId="00643278-2964-4c7a-9745-a3fb291debe7" providerId="ADAL" clId="{E2DD8980-DB35-5E4F-9B26-BBD4F60EC9A8}" dt="2025-05-31T07:52:39.279" v="3902"/>
          <ac:spMkLst>
            <pc:docMk/>
            <pc:sldMk cId="265184484" sldId="262"/>
            <ac:spMk id="10" creationId="{ECC2BED4-FE71-C227-E2B4-57B14671276A}"/>
          </ac:spMkLst>
        </pc:spChg>
        <pc:spChg chg="mod">
          <ac:chgData name="Wang, Siqi" userId="00643278-2964-4c7a-9745-a3fb291debe7" providerId="ADAL" clId="{E2DD8980-DB35-5E4F-9B26-BBD4F60EC9A8}" dt="2025-05-31T07:53:01.929" v="3906" actId="1076"/>
          <ac:spMkLst>
            <pc:docMk/>
            <pc:sldMk cId="265184484" sldId="262"/>
            <ac:spMk id="11" creationId="{B82BE86A-D00A-F839-9169-2A36C6F74D29}"/>
          </ac:spMkLst>
        </pc:spChg>
        <pc:spChg chg="mod">
          <ac:chgData name="Wang, Siqi" userId="00643278-2964-4c7a-9745-a3fb291debe7" providerId="ADAL" clId="{E2DD8980-DB35-5E4F-9B26-BBD4F60EC9A8}" dt="2025-05-31T07:53:05.046" v="3907" actId="1076"/>
          <ac:spMkLst>
            <pc:docMk/>
            <pc:sldMk cId="265184484" sldId="262"/>
            <ac:spMk id="12" creationId="{BCB9D09C-0F9F-4668-1ABD-FE4102749B23}"/>
          </ac:spMkLst>
        </pc:spChg>
        <pc:spChg chg="mod">
          <ac:chgData name="Wang, Siqi" userId="00643278-2964-4c7a-9745-a3fb291debe7" providerId="ADAL" clId="{E2DD8980-DB35-5E4F-9B26-BBD4F60EC9A8}" dt="2025-05-31T07:52:39.279" v="3902"/>
          <ac:spMkLst>
            <pc:docMk/>
            <pc:sldMk cId="265184484" sldId="262"/>
            <ac:spMk id="13" creationId="{CF4052A9-1705-B7FC-B9AB-497FBA2560E4}"/>
          </ac:spMkLst>
        </pc:spChg>
        <pc:spChg chg="mod">
          <ac:chgData name="Wang, Siqi" userId="00643278-2964-4c7a-9745-a3fb291debe7" providerId="ADAL" clId="{E2DD8980-DB35-5E4F-9B26-BBD4F60EC9A8}" dt="2025-05-31T07:52:39.279" v="3902"/>
          <ac:spMkLst>
            <pc:docMk/>
            <pc:sldMk cId="265184484" sldId="262"/>
            <ac:spMk id="14" creationId="{254E920D-9EC1-77A2-8415-D6F3BFF3A6FA}"/>
          </ac:spMkLst>
        </pc:spChg>
        <pc:spChg chg="mod">
          <ac:chgData name="Wang, Siqi" userId="00643278-2964-4c7a-9745-a3fb291debe7" providerId="ADAL" clId="{E2DD8980-DB35-5E4F-9B26-BBD4F60EC9A8}" dt="2025-05-31T07:52:39.279" v="3902"/>
          <ac:spMkLst>
            <pc:docMk/>
            <pc:sldMk cId="265184484" sldId="262"/>
            <ac:spMk id="16" creationId="{9E70A8ED-FDD8-D6B1-6DD6-F8BD22E4643C}"/>
          </ac:spMkLst>
        </pc:spChg>
        <pc:spChg chg="mod">
          <ac:chgData name="Wang, Siqi" userId="00643278-2964-4c7a-9745-a3fb291debe7" providerId="ADAL" clId="{E2DD8980-DB35-5E4F-9B26-BBD4F60EC9A8}" dt="2025-05-31T07:52:39.279" v="3902"/>
          <ac:spMkLst>
            <pc:docMk/>
            <pc:sldMk cId="265184484" sldId="262"/>
            <ac:spMk id="21" creationId="{35B45A59-7ABC-4DA9-E0C6-8988A1623EFA}"/>
          </ac:spMkLst>
        </pc:spChg>
        <pc:spChg chg="mod">
          <ac:chgData name="Wang, Siqi" userId="00643278-2964-4c7a-9745-a3fb291debe7" providerId="ADAL" clId="{E2DD8980-DB35-5E4F-9B26-BBD4F60EC9A8}" dt="2025-05-31T07:54:01.188" v="3933" actId="1037"/>
          <ac:spMkLst>
            <pc:docMk/>
            <pc:sldMk cId="265184484" sldId="262"/>
            <ac:spMk id="22" creationId="{1915E438-721C-BDB6-25B6-43A799C8F8B0}"/>
          </ac:spMkLst>
        </pc:spChg>
        <pc:spChg chg="mod">
          <ac:chgData name="Wang, Siqi" userId="00643278-2964-4c7a-9745-a3fb291debe7" providerId="ADAL" clId="{E2DD8980-DB35-5E4F-9B26-BBD4F60EC9A8}" dt="2025-05-31T07:54:01.188" v="3933" actId="1037"/>
          <ac:spMkLst>
            <pc:docMk/>
            <pc:sldMk cId="265184484" sldId="262"/>
            <ac:spMk id="23" creationId="{815E000B-34DD-B4A0-4806-D0ED08B2AA8C}"/>
          </ac:spMkLst>
        </pc:spChg>
        <pc:spChg chg="mod">
          <ac:chgData name="Wang, Siqi" userId="00643278-2964-4c7a-9745-a3fb291debe7" providerId="ADAL" clId="{E2DD8980-DB35-5E4F-9B26-BBD4F60EC9A8}" dt="2025-05-31T07:54:01.188" v="3933" actId="1037"/>
          <ac:spMkLst>
            <pc:docMk/>
            <pc:sldMk cId="265184484" sldId="262"/>
            <ac:spMk id="24" creationId="{5B8E2E65-77EB-8449-E8EF-2085090B9D8A}"/>
          </ac:spMkLst>
        </pc:spChg>
        <pc:spChg chg="mod">
          <ac:chgData name="Wang, Siqi" userId="00643278-2964-4c7a-9745-a3fb291debe7" providerId="ADAL" clId="{E2DD8980-DB35-5E4F-9B26-BBD4F60EC9A8}" dt="2025-05-31T07:54:01.188" v="3933" actId="1037"/>
          <ac:spMkLst>
            <pc:docMk/>
            <pc:sldMk cId="265184484" sldId="262"/>
            <ac:spMk id="25" creationId="{0AF04F5D-3E75-8D10-3618-DBF2B4984264}"/>
          </ac:spMkLst>
        </pc:spChg>
        <pc:spChg chg="mod">
          <ac:chgData name="Wang, Siqi" userId="00643278-2964-4c7a-9745-a3fb291debe7" providerId="ADAL" clId="{E2DD8980-DB35-5E4F-9B26-BBD4F60EC9A8}" dt="2025-05-31T07:52:39.279" v="3902"/>
          <ac:spMkLst>
            <pc:docMk/>
            <pc:sldMk cId="265184484" sldId="262"/>
            <ac:spMk id="26" creationId="{B0F226CB-DE18-7FFF-DDB4-4738EE1CA8F2}"/>
          </ac:spMkLst>
        </pc:spChg>
        <pc:spChg chg="mod">
          <ac:chgData name="Wang, Siqi" userId="00643278-2964-4c7a-9745-a3fb291debe7" providerId="ADAL" clId="{E2DD8980-DB35-5E4F-9B26-BBD4F60EC9A8}" dt="2025-05-31T07:52:39.279" v="3902"/>
          <ac:spMkLst>
            <pc:docMk/>
            <pc:sldMk cId="265184484" sldId="262"/>
            <ac:spMk id="27" creationId="{66BFDD42-CABD-0A0B-9148-44175B1B9FC1}"/>
          </ac:spMkLst>
        </pc:spChg>
        <pc:spChg chg="mod">
          <ac:chgData name="Wang, Siqi" userId="00643278-2964-4c7a-9745-a3fb291debe7" providerId="ADAL" clId="{E2DD8980-DB35-5E4F-9B26-BBD4F60EC9A8}" dt="2025-05-31T07:52:39.279" v="3902"/>
          <ac:spMkLst>
            <pc:docMk/>
            <pc:sldMk cId="265184484" sldId="262"/>
            <ac:spMk id="29" creationId="{7786A399-70F4-6B84-4E77-EA82AA56D97C}"/>
          </ac:spMkLst>
        </pc:spChg>
        <pc:spChg chg="mod">
          <ac:chgData name="Wang, Siqi" userId="00643278-2964-4c7a-9745-a3fb291debe7" providerId="ADAL" clId="{E2DD8980-DB35-5E4F-9B26-BBD4F60EC9A8}" dt="2025-05-31T07:53:25.779" v="3911" actId="1076"/>
          <ac:spMkLst>
            <pc:docMk/>
            <pc:sldMk cId="265184484" sldId="262"/>
            <ac:spMk id="30" creationId="{CCF8596F-EF08-0159-CC82-7DD4AAE6D54C}"/>
          </ac:spMkLst>
        </pc:spChg>
        <pc:spChg chg="mod">
          <ac:chgData name="Wang, Siqi" userId="00643278-2964-4c7a-9745-a3fb291debe7" providerId="ADAL" clId="{E2DD8980-DB35-5E4F-9B26-BBD4F60EC9A8}" dt="2025-05-31T07:54:01.188" v="3933" actId="1037"/>
          <ac:spMkLst>
            <pc:docMk/>
            <pc:sldMk cId="265184484" sldId="262"/>
            <ac:spMk id="32" creationId="{1DA04AE9-AC9A-46A1-033C-6C8A8212A53E}"/>
          </ac:spMkLst>
        </pc:spChg>
        <pc:spChg chg="mod">
          <ac:chgData name="Wang, Siqi" userId="00643278-2964-4c7a-9745-a3fb291debe7" providerId="ADAL" clId="{E2DD8980-DB35-5E4F-9B26-BBD4F60EC9A8}" dt="2025-05-31T07:54:01.188" v="3933" actId="1037"/>
          <ac:spMkLst>
            <pc:docMk/>
            <pc:sldMk cId="265184484" sldId="262"/>
            <ac:spMk id="33" creationId="{F91845D2-DEB2-C7CF-E346-FFEF786C43EB}"/>
          </ac:spMkLst>
        </pc:spChg>
        <pc:spChg chg="mod">
          <ac:chgData name="Wang, Siqi" userId="00643278-2964-4c7a-9745-a3fb291debe7" providerId="ADAL" clId="{E2DD8980-DB35-5E4F-9B26-BBD4F60EC9A8}" dt="2025-05-31T07:54:01.188" v="3933" actId="1037"/>
          <ac:spMkLst>
            <pc:docMk/>
            <pc:sldMk cId="265184484" sldId="262"/>
            <ac:spMk id="35" creationId="{6883ABF2-1D67-84DD-2933-B1F99D188CB0}"/>
          </ac:spMkLst>
        </pc:spChg>
        <pc:spChg chg="mod">
          <ac:chgData name="Wang, Siqi" userId="00643278-2964-4c7a-9745-a3fb291debe7" providerId="ADAL" clId="{E2DD8980-DB35-5E4F-9B26-BBD4F60EC9A8}" dt="2025-05-31T07:54:01.188" v="3933" actId="1037"/>
          <ac:spMkLst>
            <pc:docMk/>
            <pc:sldMk cId="265184484" sldId="262"/>
            <ac:spMk id="37" creationId="{F3C09DD4-8EDC-351C-E1AE-C2741F523A01}"/>
          </ac:spMkLst>
        </pc:spChg>
        <pc:spChg chg="mod">
          <ac:chgData name="Wang, Siqi" userId="00643278-2964-4c7a-9745-a3fb291debe7" providerId="ADAL" clId="{E2DD8980-DB35-5E4F-9B26-BBD4F60EC9A8}" dt="2025-05-31T07:52:39.279" v="3902"/>
          <ac:spMkLst>
            <pc:docMk/>
            <pc:sldMk cId="265184484" sldId="262"/>
            <ac:spMk id="43" creationId="{BDE43DA2-FE3E-768A-FA50-1532D5DB241F}"/>
          </ac:spMkLst>
        </pc:spChg>
        <pc:grpChg chg="add mod">
          <ac:chgData name="Wang, Siqi" userId="00643278-2964-4c7a-9745-a3fb291debe7" providerId="ADAL" clId="{E2DD8980-DB35-5E4F-9B26-BBD4F60EC9A8}" dt="2025-05-31T07:54:10.943" v="3934" actId="14100"/>
          <ac:grpSpMkLst>
            <pc:docMk/>
            <pc:sldMk cId="265184484" sldId="262"/>
            <ac:grpSpMk id="4" creationId="{4A59AF41-190B-AD07-FEBB-90EA77712E65}"/>
          </ac:grpSpMkLst>
        </pc:grpChg>
        <pc:grpChg chg="mod">
          <ac:chgData name="Wang, Siqi" userId="00643278-2964-4c7a-9745-a3fb291debe7" providerId="ADAL" clId="{E2DD8980-DB35-5E4F-9B26-BBD4F60EC9A8}" dt="2025-05-31T07:52:39.279" v="3902"/>
          <ac:grpSpMkLst>
            <pc:docMk/>
            <pc:sldMk cId="265184484" sldId="262"/>
            <ac:grpSpMk id="5" creationId="{642133C7-786D-3597-9376-DF3855F2EA92}"/>
          </ac:grpSpMkLst>
        </pc:grpChg>
        <pc:cxnChg chg="mod">
          <ac:chgData name="Wang, Siqi" userId="00643278-2964-4c7a-9745-a3fb291debe7" providerId="ADAL" clId="{E2DD8980-DB35-5E4F-9B26-BBD4F60EC9A8}" dt="2025-05-31T07:52:39.279" v="3902"/>
          <ac:cxnSpMkLst>
            <pc:docMk/>
            <pc:sldMk cId="265184484" sldId="262"/>
            <ac:cxnSpMk id="6" creationId="{72F4FFBC-1AA8-2710-CEB5-C03629532AD7}"/>
          </ac:cxnSpMkLst>
        </pc:cxnChg>
        <pc:cxnChg chg="mod">
          <ac:chgData name="Wang, Siqi" userId="00643278-2964-4c7a-9745-a3fb291debe7" providerId="ADAL" clId="{E2DD8980-DB35-5E4F-9B26-BBD4F60EC9A8}" dt="2025-05-31T07:52:39.279" v="3902"/>
          <ac:cxnSpMkLst>
            <pc:docMk/>
            <pc:sldMk cId="265184484" sldId="262"/>
            <ac:cxnSpMk id="7" creationId="{2FFA7D1D-29ED-7698-1F3D-2FD4C3AA44B4}"/>
          </ac:cxnSpMkLst>
        </pc:cxnChg>
        <pc:cxnChg chg="mod">
          <ac:chgData name="Wang, Siqi" userId="00643278-2964-4c7a-9745-a3fb291debe7" providerId="ADAL" clId="{E2DD8980-DB35-5E4F-9B26-BBD4F60EC9A8}" dt="2025-05-31T07:52:39.279" v="3902"/>
          <ac:cxnSpMkLst>
            <pc:docMk/>
            <pc:sldMk cId="265184484" sldId="262"/>
            <ac:cxnSpMk id="15" creationId="{C53F222A-2B1B-3B74-C191-C673FCFA60D0}"/>
          </ac:cxnSpMkLst>
        </pc:cxnChg>
        <pc:cxnChg chg="mod">
          <ac:chgData name="Wang, Siqi" userId="00643278-2964-4c7a-9745-a3fb291debe7" providerId="ADAL" clId="{E2DD8980-DB35-5E4F-9B26-BBD4F60EC9A8}" dt="2025-05-31T07:52:39.279" v="3902"/>
          <ac:cxnSpMkLst>
            <pc:docMk/>
            <pc:sldMk cId="265184484" sldId="262"/>
            <ac:cxnSpMk id="17" creationId="{3A25DDC2-CB74-D9C9-C25E-DDFCADB2B7E9}"/>
          </ac:cxnSpMkLst>
        </pc:cxnChg>
        <pc:cxnChg chg="mod">
          <ac:chgData name="Wang, Siqi" userId="00643278-2964-4c7a-9745-a3fb291debe7" providerId="ADAL" clId="{E2DD8980-DB35-5E4F-9B26-BBD4F60EC9A8}" dt="2025-05-31T07:52:39.279" v="3902"/>
          <ac:cxnSpMkLst>
            <pc:docMk/>
            <pc:sldMk cId="265184484" sldId="262"/>
            <ac:cxnSpMk id="18" creationId="{E88889B7-08D6-69A8-E3E2-C01A3DBB5C61}"/>
          </ac:cxnSpMkLst>
        </pc:cxnChg>
        <pc:cxnChg chg="mod">
          <ac:chgData name="Wang, Siqi" userId="00643278-2964-4c7a-9745-a3fb291debe7" providerId="ADAL" clId="{E2DD8980-DB35-5E4F-9B26-BBD4F60EC9A8}" dt="2025-05-31T07:52:39.279" v="3902"/>
          <ac:cxnSpMkLst>
            <pc:docMk/>
            <pc:sldMk cId="265184484" sldId="262"/>
            <ac:cxnSpMk id="19" creationId="{3A5E4D99-28E7-032F-F053-2FBED061B02D}"/>
          </ac:cxnSpMkLst>
        </pc:cxnChg>
        <pc:cxnChg chg="mod">
          <ac:chgData name="Wang, Siqi" userId="00643278-2964-4c7a-9745-a3fb291debe7" providerId="ADAL" clId="{E2DD8980-DB35-5E4F-9B26-BBD4F60EC9A8}" dt="2025-05-31T07:52:39.279" v="3902"/>
          <ac:cxnSpMkLst>
            <pc:docMk/>
            <pc:sldMk cId="265184484" sldId="262"/>
            <ac:cxnSpMk id="20" creationId="{CC51DB7F-836D-2AE5-C76D-AEA2AC1D04D3}"/>
          </ac:cxnSpMkLst>
        </pc:cxnChg>
        <pc:cxnChg chg="mod">
          <ac:chgData name="Wang, Siqi" userId="00643278-2964-4c7a-9745-a3fb291debe7" providerId="ADAL" clId="{E2DD8980-DB35-5E4F-9B26-BBD4F60EC9A8}" dt="2025-05-31T07:52:39.279" v="3902"/>
          <ac:cxnSpMkLst>
            <pc:docMk/>
            <pc:sldMk cId="265184484" sldId="262"/>
            <ac:cxnSpMk id="28" creationId="{B7003E1F-F0E8-2859-DAE0-42B887984A67}"/>
          </ac:cxnSpMkLst>
        </pc:cxnChg>
        <pc:cxnChg chg="mod">
          <ac:chgData name="Wang, Siqi" userId="00643278-2964-4c7a-9745-a3fb291debe7" providerId="ADAL" clId="{E2DD8980-DB35-5E4F-9B26-BBD4F60EC9A8}" dt="2025-05-31T07:54:01.188" v="3933" actId="1037"/>
          <ac:cxnSpMkLst>
            <pc:docMk/>
            <pc:sldMk cId="265184484" sldId="262"/>
            <ac:cxnSpMk id="31" creationId="{F4E56285-4441-AECB-FF9E-9D7A2BBEA539}"/>
          </ac:cxnSpMkLst>
        </pc:cxnChg>
        <pc:cxnChg chg="mod">
          <ac:chgData name="Wang, Siqi" userId="00643278-2964-4c7a-9745-a3fb291debe7" providerId="ADAL" clId="{E2DD8980-DB35-5E4F-9B26-BBD4F60EC9A8}" dt="2025-05-31T07:54:01.188" v="3933" actId="1037"/>
          <ac:cxnSpMkLst>
            <pc:docMk/>
            <pc:sldMk cId="265184484" sldId="262"/>
            <ac:cxnSpMk id="34" creationId="{AE5706DC-1270-D897-86E1-123B59619751}"/>
          </ac:cxnSpMkLst>
        </pc:cxnChg>
        <pc:cxnChg chg="mod">
          <ac:chgData name="Wang, Siqi" userId="00643278-2964-4c7a-9745-a3fb291debe7" providerId="ADAL" clId="{E2DD8980-DB35-5E4F-9B26-BBD4F60EC9A8}" dt="2025-05-31T07:54:01.188" v="3933" actId="1037"/>
          <ac:cxnSpMkLst>
            <pc:docMk/>
            <pc:sldMk cId="265184484" sldId="262"/>
            <ac:cxnSpMk id="36" creationId="{38EBEB7E-BDC1-F498-4F4F-7224961F0AC1}"/>
          </ac:cxnSpMkLst>
        </pc:cxnChg>
        <pc:cxnChg chg="mod">
          <ac:chgData name="Wang, Siqi" userId="00643278-2964-4c7a-9745-a3fb291debe7" providerId="ADAL" clId="{E2DD8980-DB35-5E4F-9B26-BBD4F60EC9A8}" dt="2025-05-31T07:54:01.188" v="3933" actId="1037"/>
          <ac:cxnSpMkLst>
            <pc:docMk/>
            <pc:sldMk cId="265184484" sldId="262"/>
            <ac:cxnSpMk id="38" creationId="{F4417FD3-ACFC-5437-DEE0-C9119F4124A4}"/>
          </ac:cxnSpMkLst>
        </pc:cxnChg>
        <pc:cxnChg chg="mod">
          <ac:chgData name="Wang, Siqi" userId="00643278-2964-4c7a-9745-a3fb291debe7" providerId="ADAL" clId="{E2DD8980-DB35-5E4F-9B26-BBD4F60EC9A8}" dt="2025-05-31T07:54:01.188" v="3933" actId="1037"/>
          <ac:cxnSpMkLst>
            <pc:docMk/>
            <pc:sldMk cId="265184484" sldId="262"/>
            <ac:cxnSpMk id="39" creationId="{665FC68E-287E-E406-705F-7E0AD2F5D3DB}"/>
          </ac:cxnSpMkLst>
        </pc:cxnChg>
        <pc:cxnChg chg="mod">
          <ac:chgData name="Wang, Siqi" userId="00643278-2964-4c7a-9745-a3fb291debe7" providerId="ADAL" clId="{E2DD8980-DB35-5E4F-9B26-BBD4F60EC9A8}" dt="2025-05-31T07:54:01.188" v="3933" actId="1037"/>
          <ac:cxnSpMkLst>
            <pc:docMk/>
            <pc:sldMk cId="265184484" sldId="262"/>
            <ac:cxnSpMk id="40" creationId="{F33D30FB-4B10-B9A3-3E85-DEAEC5EBDB16}"/>
          </ac:cxnSpMkLst>
        </pc:cxnChg>
        <pc:cxnChg chg="mod">
          <ac:chgData name="Wang, Siqi" userId="00643278-2964-4c7a-9745-a3fb291debe7" providerId="ADAL" clId="{E2DD8980-DB35-5E4F-9B26-BBD4F60EC9A8}" dt="2025-05-31T07:54:01.188" v="3933" actId="1037"/>
          <ac:cxnSpMkLst>
            <pc:docMk/>
            <pc:sldMk cId="265184484" sldId="262"/>
            <ac:cxnSpMk id="41" creationId="{762D5CCC-D695-59A2-29B2-938714D758BC}"/>
          </ac:cxnSpMkLst>
        </pc:cxnChg>
        <pc:cxnChg chg="mod">
          <ac:chgData name="Wang, Siqi" userId="00643278-2964-4c7a-9745-a3fb291debe7" providerId="ADAL" clId="{E2DD8980-DB35-5E4F-9B26-BBD4F60EC9A8}" dt="2025-05-31T07:54:01.188" v="3933" actId="1037"/>
          <ac:cxnSpMkLst>
            <pc:docMk/>
            <pc:sldMk cId="265184484" sldId="262"/>
            <ac:cxnSpMk id="42" creationId="{8066692C-EA29-C8FD-A3A6-84EEAF99F54E}"/>
          </ac:cxnSpMkLst>
        </pc:cxnChg>
      </pc:sldChg>
      <pc:sldChg chg="addSp delSp modSp add mod ord setBg">
        <pc:chgData name="Wang, Siqi" userId="00643278-2964-4c7a-9745-a3fb291debe7" providerId="ADAL" clId="{E2DD8980-DB35-5E4F-9B26-BBD4F60EC9A8}" dt="2025-06-01T11:08:24.198" v="8036" actId="20577"/>
        <pc:sldMkLst>
          <pc:docMk/>
          <pc:sldMk cId="2689332156" sldId="263"/>
        </pc:sldMkLst>
        <pc:spChg chg="add mod">
          <ac:chgData name="Wang, Siqi" userId="00643278-2964-4c7a-9745-a3fb291debe7" providerId="ADAL" clId="{E2DD8980-DB35-5E4F-9B26-BBD4F60EC9A8}" dt="2025-06-01T11:02:24.049" v="7995" actId="14100"/>
          <ac:spMkLst>
            <pc:docMk/>
            <pc:sldMk cId="2689332156" sldId="263"/>
            <ac:spMk id="2" creationId="{75E599FF-EB50-12E3-FCF3-3EE6A02DEE6B}"/>
          </ac:spMkLst>
        </pc:spChg>
        <pc:spChg chg="mod">
          <ac:chgData name="Wang, Siqi" userId="00643278-2964-4c7a-9745-a3fb291debe7" providerId="ADAL" clId="{E2DD8980-DB35-5E4F-9B26-BBD4F60EC9A8}" dt="2025-06-01T11:02:08.116" v="7993" actId="552"/>
          <ac:spMkLst>
            <pc:docMk/>
            <pc:sldMk cId="2689332156" sldId="263"/>
            <ac:spMk id="5" creationId="{9F2DECB2-6631-E4E0-CE08-B3D712DEC143}"/>
          </ac:spMkLst>
        </pc:spChg>
        <pc:spChg chg="mod">
          <ac:chgData name="Wang, Siqi" userId="00643278-2964-4c7a-9745-a3fb291debe7" providerId="ADAL" clId="{E2DD8980-DB35-5E4F-9B26-BBD4F60EC9A8}" dt="2025-06-01T10:47:33.912" v="7890" actId="554"/>
          <ac:spMkLst>
            <pc:docMk/>
            <pc:sldMk cId="2689332156" sldId="263"/>
            <ac:spMk id="6" creationId="{7247577F-0E0D-7B6B-C647-0A35F0AFE16D}"/>
          </ac:spMkLst>
        </pc:spChg>
        <pc:spChg chg="del">
          <ac:chgData name="Wang, Siqi" userId="00643278-2964-4c7a-9745-a3fb291debe7" providerId="ADAL" clId="{E2DD8980-DB35-5E4F-9B26-BBD4F60EC9A8}" dt="2025-06-01T10:36:37.971" v="7733" actId="478"/>
          <ac:spMkLst>
            <pc:docMk/>
            <pc:sldMk cId="2689332156" sldId="263"/>
            <ac:spMk id="7" creationId="{592C18E3-C1D4-0055-F25C-9C254DFF2352}"/>
          </ac:spMkLst>
        </pc:spChg>
        <pc:spChg chg="mod">
          <ac:chgData name="Wang, Siqi" userId="00643278-2964-4c7a-9745-a3fb291debe7" providerId="ADAL" clId="{E2DD8980-DB35-5E4F-9B26-BBD4F60EC9A8}" dt="2025-06-01T10:49:06.781" v="7908" actId="14100"/>
          <ac:spMkLst>
            <pc:docMk/>
            <pc:sldMk cId="2689332156" sldId="263"/>
            <ac:spMk id="10" creationId="{F8F53C34-7A97-D6AA-39BF-CCF9DF07D8DE}"/>
          </ac:spMkLst>
        </pc:spChg>
        <pc:spChg chg="mod">
          <ac:chgData name="Wang, Siqi" userId="00643278-2964-4c7a-9745-a3fb291debe7" providerId="ADAL" clId="{E2DD8980-DB35-5E4F-9B26-BBD4F60EC9A8}" dt="2025-06-01T11:00:36.295" v="7984" actId="1035"/>
          <ac:spMkLst>
            <pc:docMk/>
            <pc:sldMk cId="2689332156" sldId="263"/>
            <ac:spMk id="11" creationId="{DEF0720E-89EE-0A64-5BF7-31D6627B8354}"/>
          </ac:spMkLst>
        </pc:spChg>
        <pc:spChg chg="mod">
          <ac:chgData name="Wang, Siqi" userId="00643278-2964-4c7a-9745-a3fb291debe7" providerId="ADAL" clId="{E2DD8980-DB35-5E4F-9B26-BBD4F60EC9A8}" dt="2025-06-01T11:00:21.090" v="7975" actId="554"/>
          <ac:spMkLst>
            <pc:docMk/>
            <pc:sldMk cId="2689332156" sldId="263"/>
            <ac:spMk id="13" creationId="{FA6BAF66-6D90-5972-040C-51A2D3313EDB}"/>
          </ac:spMkLst>
        </pc:spChg>
        <pc:spChg chg="mod">
          <ac:chgData name="Wang, Siqi" userId="00643278-2964-4c7a-9745-a3fb291debe7" providerId="ADAL" clId="{E2DD8980-DB35-5E4F-9B26-BBD4F60EC9A8}" dt="2025-06-01T11:02:08.116" v="7993" actId="552"/>
          <ac:spMkLst>
            <pc:docMk/>
            <pc:sldMk cId="2689332156" sldId="263"/>
            <ac:spMk id="23" creationId="{9F8BFCCA-98EB-A399-42E8-E1AA742EF389}"/>
          </ac:spMkLst>
        </pc:spChg>
        <pc:spChg chg="mod">
          <ac:chgData name="Wang, Siqi" userId="00643278-2964-4c7a-9745-a3fb291debe7" providerId="ADAL" clId="{E2DD8980-DB35-5E4F-9B26-BBD4F60EC9A8}" dt="2025-06-01T11:02:16.831" v="7994" actId="14100"/>
          <ac:spMkLst>
            <pc:docMk/>
            <pc:sldMk cId="2689332156" sldId="263"/>
            <ac:spMk id="25" creationId="{802B0B92-5E04-25F6-0554-696485877325}"/>
          </ac:spMkLst>
        </pc:spChg>
        <pc:spChg chg="mod">
          <ac:chgData name="Wang, Siqi" userId="00643278-2964-4c7a-9745-a3fb291debe7" providerId="ADAL" clId="{E2DD8980-DB35-5E4F-9B26-BBD4F60EC9A8}" dt="2025-06-01T10:49:36.090" v="7913" actId="14100"/>
          <ac:spMkLst>
            <pc:docMk/>
            <pc:sldMk cId="2689332156" sldId="263"/>
            <ac:spMk id="26" creationId="{A6D8C91D-8D24-905F-E249-D87DCEEC5D9F}"/>
          </ac:spMkLst>
        </pc:spChg>
        <pc:spChg chg="mod">
          <ac:chgData name="Wang, Siqi" userId="00643278-2964-4c7a-9745-a3fb291debe7" providerId="ADAL" clId="{E2DD8980-DB35-5E4F-9B26-BBD4F60EC9A8}" dt="2025-06-01T10:47:33.912" v="7890" actId="554"/>
          <ac:spMkLst>
            <pc:docMk/>
            <pc:sldMk cId="2689332156" sldId="263"/>
            <ac:spMk id="32" creationId="{C8029F31-A8AF-D48B-1EEA-2336EA40D85A}"/>
          </ac:spMkLst>
        </pc:spChg>
        <pc:spChg chg="mod">
          <ac:chgData name="Wang, Siqi" userId="00643278-2964-4c7a-9745-a3fb291debe7" providerId="ADAL" clId="{E2DD8980-DB35-5E4F-9B26-BBD4F60EC9A8}" dt="2025-06-01T10:49:31.090" v="7912" actId="1035"/>
          <ac:spMkLst>
            <pc:docMk/>
            <pc:sldMk cId="2689332156" sldId="263"/>
            <ac:spMk id="37" creationId="{AEBB4B3E-D641-DA99-EFE0-C2967860AD6A}"/>
          </ac:spMkLst>
        </pc:spChg>
        <pc:spChg chg="mod">
          <ac:chgData name="Wang, Siqi" userId="00643278-2964-4c7a-9745-a3fb291debe7" providerId="ADAL" clId="{E2DD8980-DB35-5E4F-9B26-BBD4F60EC9A8}" dt="2025-06-01T11:05:12.475" v="8006" actId="20577"/>
          <ac:spMkLst>
            <pc:docMk/>
            <pc:sldMk cId="2689332156" sldId="263"/>
            <ac:spMk id="38" creationId="{982D7265-DFD2-51D5-510C-92D8B1FB9E79}"/>
          </ac:spMkLst>
        </pc:spChg>
        <pc:spChg chg="mod">
          <ac:chgData name="Wang, Siqi" userId="00643278-2964-4c7a-9745-a3fb291debe7" providerId="ADAL" clId="{E2DD8980-DB35-5E4F-9B26-BBD4F60EC9A8}" dt="2025-06-01T11:00:11.229" v="7974" actId="1036"/>
          <ac:spMkLst>
            <pc:docMk/>
            <pc:sldMk cId="2689332156" sldId="263"/>
            <ac:spMk id="52" creationId="{85022095-A86E-0454-9142-DD01A23F7147}"/>
          </ac:spMkLst>
        </pc:spChg>
        <pc:spChg chg="mod">
          <ac:chgData name="Wang, Siqi" userId="00643278-2964-4c7a-9745-a3fb291debe7" providerId="ADAL" clId="{E2DD8980-DB35-5E4F-9B26-BBD4F60EC9A8}" dt="2025-06-01T11:04:17.046" v="8000" actId="1035"/>
          <ac:spMkLst>
            <pc:docMk/>
            <pc:sldMk cId="2689332156" sldId="263"/>
            <ac:spMk id="53" creationId="{4636DAB2-827B-E010-26EC-67547E102543}"/>
          </ac:spMkLst>
        </pc:spChg>
        <pc:spChg chg="mod">
          <ac:chgData name="Wang, Siqi" userId="00643278-2964-4c7a-9745-a3fb291debe7" providerId="ADAL" clId="{E2DD8980-DB35-5E4F-9B26-BBD4F60EC9A8}" dt="2025-06-01T10:48:02.858" v="7894" actId="14100"/>
          <ac:spMkLst>
            <pc:docMk/>
            <pc:sldMk cId="2689332156" sldId="263"/>
            <ac:spMk id="134" creationId="{3B791DBD-7498-51C5-F453-54B824DE0764}"/>
          </ac:spMkLst>
        </pc:spChg>
        <pc:spChg chg="mod">
          <ac:chgData name="Wang, Siqi" userId="00643278-2964-4c7a-9745-a3fb291debe7" providerId="ADAL" clId="{E2DD8980-DB35-5E4F-9B26-BBD4F60EC9A8}" dt="2025-06-01T10:50:59.229" v="7924" actId="554"/>
          <ac:spMkLst>
            <pc:docMk/>
            <pc:sldMk cId="2689332156" sldId="263"/>
            <ac:spMk id="136" creationId="{A69D77CC-2AFE-F2A0-43C3-6012C56727DC}"/>
          </ac:spMkLst>
        </pc:spChg>
        <pc:spChg chg="mod">
          <ac:chgData name="Wang, Siqi" userId="00643278-2964-4c7a-9745-a3fb291debe7" providerId="ADAL" clId="{E2DD8980-DB35-5E4F-9B26-BBD4F60EC9A8}" dt="2025-06-01T11:03:34.846" v="7998" actId="108"/>
          <ac:spMkLst>
            <pc:docMk/>
            <pc:sldMk cId="2689332156" sldId="263"/>
            <ac:spMk id="137" creationId="{5CF01666-8347-7174-05C0-D239833070D2}"/>
          </ac:spMkLst>
        </pc:spChg>
        <pc:spChg chg="mod">
          <ac:chgData name="Wang, Siqi" userId="00643278-2964-4c7a-9745-a3fb291debe7" providerId="ADAL" clId="{E2DD8980-DB35-5E4F-9B26-BBD4F60EC9A8}" dt="2025-06-01T11:00:29.742" v="7978" actId="1036"/>
          <ac:spMkLst>
            <pc:docMk/>
            <pc:sldMk cId="2689332156" sldId="263"/>
            <ac:spMk id="138" creationId="{BEC775AA-EEFE-152C-491B-3F0001EF14C4}"/>
          </ac:spMkLst>
        </pc:spChg>
        <pc:spChg chg="mod">
          <ac:chgData name="Wang, Siqi" userId="00643278-2964-4c7a-9745-a3fb291debe7" providerId="ADAL" clId="{E2DD8980-DB35-5E4F-9B26-BBD4F60EC9A8}" dt="2025-06-01T10:47:33.912" v="7890" actId="554"/>
          <ac:spMkLst>
            <pc:docMk/>
            <pc:sldMk cId="2689332156" sldId="263"/>
            <ac:spMk id="291" creationId="{A8A2351B-A87B-6B8F-3EF1-B10D4B0A4E21}"/>
          </ac:spMkLst>
        </pc:spChg>
        <pc:spChg chg="mod">
          <ac:chgData name="Wang, Siqi" userId="00643278-2964-4c7a-9745-a3fb291debe7" providerId="ADAL" clId="{E2DD8980-DB35-5E4F-9B26-BBD4F60EC9A8}" dt="2025-06-01T11:00:31.570" v="7979" actId="1036"/>
          <ac:spMkLst>
            <pc:docMk/>
            <pc:sldMk cId="2689332156" sldId="263"/>
            <ac:spMk id="292" creationId="{225E58E4-4F62-49E9-C93A-455A53BCAF31}"/>
          </ac:spMkLst>
        </pc:spChg>
        <pc:spChg chg="mod">
          <ac:chgData name="Wang, Siqi" userId="00643278-2964-4c7a-9745-a3fb291debe7" providerId="ADAL" clId="{E2DD8980-DB35-5E4F-9B26-BBD4F60EC9A8}" dt="2025-06-01T11:00:34.210" v="7980" actId="1035"/>
          <ac:spMkLst>
            <pc:docMk/>
            <pc:sldMk cId="2689332156" sldId="263"/>
            <ac:spMk id="293" creationId="{FB43F17E-3A7A-9B0B-1AC4-3A7518EF9D29}"/>
          </ac:spMkLst>
        </pc:spChg>
        <pc:grpChg chg="mod">
          <ac:chgData name="Wang, Siqi" userId="00643278-2964-4c7a-9745-a3fb291debe7" providerId="ADAL" clId="{E2DD8980-DB35-5E4F-9B26-BBD4F60EC9A8}" dt="2025-06-01T10:44:46.279" v="7853" actId="1036"/>
          <ac:grpSpMkLst>
            <pc:docMk/>
            <pc:sldMk cId="2689332156" sldId="263"/>
            <ac:grpSpMk id="50" creationId="{4F50C6B1-8323-4B8F-41AF-2CA80B3A1278}"/>
          </ac:grpSpMkLst>
        </pc:grpChg>
        <pc:grpChg chg="mod">
          <ac:chgData name="Wang, Siqi" userId="00643278-2964-4c7a-9745-a3fb291debe7" providerId="ADAL" clId="{E2DD8980-DB35-5E4F-9B26-BBD4F60EC9A8}" dt="2025-06-01T10:51:02.020" v="7925" actId="1035"/>
          <ac:grpSpMkLst>
            <pc:docMk/>
            <pc:sldMk cId="2689332156" sldId="263"/>
            <ac:grpSpMk id="142" creationId="{C12C72B0-DD71-20EC-A623-3FDE9DEDC6EC}"/>
          </ac:grpSpMkLst>
        </pc:grpChg>
        <pc:grpChg chg="mod">
          <ac:chgData name="Wang, Siqi" userId="00643278-2964-4c7a-9745-a3fb291debe7" providerId="ADAL" clId="{E2DD8980-DB35-5E4F-9B26-BBD4F60EC9A8}" dt="2025-06-01T10:51:22.907" v="7930" actId="1038"/>
          <ac:grpSpMkLst>
            <pc:docMk/>
            <pc:sldMk cId="2689332156" sldId="263"/>
            <ac:grpSpMk id="251" creationId="{4D6BF44F-4D5E-F304-38C6-135470D0F2B4}"/>
          </ac:grpSpMkLst>
        </pc:grpChg>
        <pc:graphicFrameChg chg="mod modGraphic">
          <ac:chgData name="Wang, Siqi" userId="00643278-2964-4c7a-9745-a3fb291debe7" providerId="ADAL" clId="{E2DD8980-DB35-5E4F-9B26-BBD4F60EC9A8}" dt="2025-06-01T11:08:24.198" v="8036" actId="20577"/>
          <ac:graphicFrameMkLst>
            <pc:docMk/>
            <pc:sldMk cId="2689332156" sldId="263"/>
            <ac:graphicFrameMk id="29" creationId="{61CC6987-04B7-224F-E873-8131EC3C4A07}"/>
          </ac:graphicFrameMkLst>
        </pc:graphicFrameChg>
        <pc:picChg chg="mod">
          <ac:chgData name="Wang, Siqi" userId="00643278-2964-4c7a-9745-a3fb291debe7" providerId="ADAL" clId="{E2DD8980-DB35-5E4F-9B26-BBD4F60EC9A8}" dt="2025-06-01T10:50:30.390" v="7920" actId="1076"/>
          <ac:picMkLst>
            <pc:docMk/>
            <pc:sldMk cId="2689332156" sldId="263"/>
            <ac:picMk id="224" creationId="{0BB369F8-44DC-94E9-0704-9F7D3CFDDA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8A86C7C-BBA2-4AEB-9A73-53817BD7062B}" type="datetimeFigureOut">
              <a:rPr lang="en-US" smtClean="0"/>
              <a:pPr/>
              <a:t>6/1/25</a:t>
            </a:fld>
            <a:endParaRPr lang="en-US"/>
          </a:p>
        </p:txBody>
      </p:sp>
      <p:sp>
        <p:nvSpPr>
          <p:cNvPr id="4" name="Slide Image Placeholder 3"/>
          <p:cNvSpPr>
            <a:spLocks noGrp="1" noRot="1" noChangeAspect="1"/>
          </p:cNvSpPr>
          <p:nvPr>
            <p:ph type="sldImg" idx="2"/>
          </p:nvPr>
        </p:nvSpPr>
        <p:spPr>
          <a:xfrm>
            <a:off x="908050" y="692150"/>
            <a:ext cx="5194300" cy="3463925"/>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1C045E4F-4125-450B-A6BA-719ECBA7C3FA}" type="slidenum">
              <a:rPr lang="en-US" smtClean="0"/>
              <a:pPr/>
              <a:t>‹#›</a:t>
            </a:fld>
            <a:endParaRPr lang="en-US"/>
          </a:p>
        </p:txBody>
      </p:sp>
    </p:spTree>
    <p:extLst>
      <p:ext uri="{BB962C8B-B14F-4D97-AF65-F5344CB8AC3E}">
        <p14:creationId xmlns:p14="http://schemas.microsoft.com/office/powerpoint/2010/main" val="3564120854"/>
      </p:ext>
    </p:extLst>
  </p:cSld>
  <p:clrMap bg1="lt1" tx1="dk1" bg2="lt2" tx2="dk2" accent1="accent1" accent2="accent2" accent3="accent3" accent4="accent4" accent5="accent5" accent6="accent6" hlink="hlink" folHlink="folHlink"/>
  <p:notesStyle>
    <a:lvl1pPr marL="0" algn="l" defTabSz="653064" rtl="0" eaLnBrk="1" latinLnBrk="0" hangingPunct="1">
      <a:defRPr sz="857" kern="1200">
        <a:solidFill>
          <a:schemeClr val="tx1"/>
        </a:solidFill>
        <a:latin typeface="+mn-lt"/>
        <a:ea typeface="+mn-ea"/>
        <a:cs typeface="+mn-cs"/>
      </a:defRPr>
    </a:lvl1pPr>
    <a:lvl2pPr marL="326532" algn="l" defTabSz="653064" rtl="0" eaLnBrk="1" latinLnBrk="0" hangingPunct="1">
      <a:defRPr sz="857" kern="1200">
        <a:solidFill>
          <a:schemeClr val="tx1"/>
        </a:solidFill>
        <a:latin typeface="+mn-lt"/>
        <a:ea typeface="+mn-ea"/>
        <a:cs typeface="+mn-cs"/>
      </a:defRPr>
    </a:lvl2pPr>
    <a:lvl3pPr marL="653064" algn="l" defTabSz="653064" rtl="0" eaLnBrk="1" latinLnBrk="0" hangingPunct="1">
      <a:defRPr sz="857" kern="1200">
        <a:solidFill>
          <a:schemeClr val="tx1"/>
        </a:solidFill>
        <a:latin typeface="+mn-lt"/>
        <a:ea typeface="+mn-ea"/>
        <a:cs typeface="+mn-cs"/>
      </a:defRPr>
    </a:lvl3pPr>
    <a:lvl4pPr marL="979597" algn="l" defTabSz="653064" rtl="0" eaLnBrk="1" latinLnBrk="0" hangingPunct="1">
      <a:defRPr sz="857" kern="1200">
        <a:solidFill>
          <a:schemeClr val="tx1"/>
        </a:solidFill>
        <a:latin typeface="+mn-lt"/>
        <a:ea typeface="+mn-ea"/>
        <a:cs typeface="+mn-cs"/>
      </a:defRPr>
    </a:lvl4pPr>
    <a:lvl5pPr marL="1306129" algn="l" defTabSz="653064" rtl="0" eaLnBrk="1" latinLnBrk="0" hangingPunct="1">
      <a:defRPr sz="857" kern="1200">
        <a:solidFill>
          <a:schemeClr val="tx1"/>
        </a:solidFill>
        <a:latin typeface="+mn-lt"/>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B9587-51CA-BF7F-6EBA-DB80FFAEBF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C4E9D-B642-2B0B-ADA9-56D5707B490A}"/>
              </a:ext>
            </a:extLst>
          </p:cNvPr>
          <p:cNvSpPr>
            <a:spLocks noGrp="1" noRot="1" noChangeAspect="1"/>
          </p:cNvSpPr>
          <p:nvPr>
            <p:ph type="sldImg"/>
          </p:nvPr>
        </p:nvSpPr>
        <p:spPr>
          <a:xfrm>
            <a:off x="908050" y="692150"/>
            <a:ext cx="5194300" cy="3463925"/>
          </a:xfrm>
        </p:spPr>
      </p:sp>
      <p:sp>
        <p:nvSpPr>
          <p:cNvPr id="3" name="Notes Placeholder 2">
            <a:extLst>
              <a:ext uri="{FF2B5EF4-FFF2-40B4-BE49-F238E27FC236}">
                <a16:creationId xmlns:a16="http://schemas.microsoft.com/office/drawing/2014/main" id="{7AB555E5-37FA-CE74-627D-69EE23993788}"/>
              </a:ext>
            </a:extLst>
          </p:cNvPr>
          <p:cNvSpPr>
            <a:spLocks noGrp="1"/>
          </p:cNvSpPr>
          <p:nvPr>
            <p:ph type="body" idx="1"/>
          </p:nvPr>
        </p:nvSpPr>
        <p:spPr/>
        <p:txBody>
          <a:bodyPr/>
          <a:lstStyle/>
          <a:p>
            <a:r>
              <a:rPr lang="en-US" b="0" dirty="0"/>
              <a:t>Hello everyone, thank you for visiting our poster.</a:t>
            </a:r>
          </a:p>
          <a:p>
            <a:endParaRPr lang="en-US" dirty="0"/>
          </a:p>
          <a:p>
            <a:r>
              <a:rPr lang="en-US" dirty="0"/>
              <a:t>Our project is LLM-based agent system for automated weather disaster management.</a:t>
            </a:r>
          </a:p>
          <a:p>
            <a:endParaRPr lang="en-US" dirty="0"/>
          </a:p>
          <a:p>
            <a:pPr marL="0" marR="0" lvl="0" indent="0" algn="l" defTabSz="653064" rtl="0" eaLnBrk="1" fontAlgn="auto" latinLnBrk="0" hangingPunct="1">
              <a:lnSpc>
                <a:spcPct val="100000"/>
              </a:lnSpc>
              <a:spcBef>
                <a:spcPts val="0"/>
              </a:spcBef>
              <a:spcAft>
                <a:spcPts val="0"/>
              </a:spcAft>
              <a:buClrTx/>
              <a:buSzTx/>
              <a:buFontTx/>
              <a:buNone/>
              <a:tabLst/>
              <a:defRPr/>
            </a:pPr>
            <a:r>
              <a:rPr lang="en-US" dirty="0"/>
              <a:t>The goal of our work is to build an </a:t>
            </a:r>
            <a:r>
              <a:rPr lang="en-US" sz="900" dirty="0"/>
              <a:t>intelligent agent system that combines </a:t>
            </a:r>
            <a:r>
              <a:rPr lang="en-US" sz="900" b="1" dirty="0"/>
              <a:t>machine learning </a:t>
            </a:r>
            <a:r>
              <a:rPr lang="en-US" sz="900" dirty="0"/>
              <a:t>and </a:t>
            </a:r>
            <a:r>
              <a:rPr lang="en-US" sz="900" b="1" dirty="0"/>
              <a:t>large language models (LLMs)</a:t>
            </a:r>
            <a:r>
              <a:rPr lang="en-US" sz="900" dirty="0"/>
              <a:t> to predict and manage weather-related disasters.</a:t>
            </a:r>
          </a:p>
          <a:p>
            <a:pPr marL="0" marR="0" lvl="0" indent="0" algn="l" defTabSz="653064" rtl="0" eaLnBrk="1" fontAlgn="auto" latinLnBrk="0" hangingPunct="1">
              <a:lnSpc>
                <a:spcPct val="100000"/>
              </a:lnSpc>
              <a:spcBef>
                <a:spcPts val="0"/>
              </a:spcBef>
              <a:spcAft>
                <a:spcPts val="0"/>
              </a:spcAft>
              <a:buClrTx/>
              <a:buSzTx/>
              <a:buFontTx/>
              <a:buNone/>
              <a:tabLst/>
              <a:defRPr/>
            </a:pPr>
            <a:r>
              <a:rPr lang="en-US" dirty="0"/>
              <a:t>Our motivation is from the limitation of </a:t>
            </a:r>
            <a:r>
              <a:rPr lang="en-US" sz="900" dirty="0"/>
              <a:t>traditional disaster management that relies on delayed </a:t>
            </a:r>
            <a:r>
              <a:rPr lang="en-US" sz="900" b="1" dirty="0"/>
              <a:t>manual</a:t>
            </a:r>
            <a:r>
              <a:rPr lang="en-US" sz="900" dirty="0"/>
              <a:t> assessment. So, automating this process can enhance response speed, improve system efficiency, and reduce labor costs.</a:t>
            </a:r>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b="0" dirty="0"/>
              <a:t>Our approach is Integrating </a:t>
            </a:r>
            <a:r>
              <a:rPr lang="en-US" sz="900" b="1" dirty="0"/>
              <a:t>ML-based wildfire prediction </a:t>
            </a:r>
            <a:r>
              <a:rPr lang="en-US" sz="900" dirty="0"/>
              <a:t>with a </a:t>
            </a:r>
            <a:r>
              <a:rPr lang="en-US" sz="900" b="1" dirty="0"/>
              <a:t>real-time LLM agent system</a:t>
            </a:r>
            <a:r>
              <a:rPr lang="en-US" sz="900" dirty="0"/>
              <a:t> that assesses weather risks, determines severity, and initiates automated responses and alerts.</a:t>
            </a:r>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dirty="0"/>
              <a:t>That’s the overview of our project – it can be divided into two main components: ml-based wildfire prediction and </a:t>
            </a:r>
            <a:r>
              <a:rPr lang="en-US" sz="900" dirty="0" err="1"/>
              <a:t>llm</a:t>
            </a:r>
            <a:r>
              <a:rPr lang="en-US" sz="900" dirty="0"/>
              <a:t>-based agent system. </a:t>
            </a:r>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dirty="0"/>
              <a:t>As for the data we used, for the first part -- the wildfire prediction – we combined the California weather data with fire data following the reference 1 and this is historical data. For the second part – the agent system, we use a weather API to get the real-time data, including weather description, temperature, wind speed, humidity, pressure, cloud cover, etc. </a:t>
            </a:r>
          </a:p>
          <a:p>
            <a:pPr marL="0" marR="0" lvl="0" indent="0" algn="l" defTabSz="653064" rtl="0" eaLnBrk="1" fontAlgn="auto" latinLnBrk="0" hangingPunct="1">
              <a:lnSpc>
                <a:spcPct val="100000"/>
              </a:lnSpc>
              <a:spcBef>
                <a:spcPts val="0"/>
              </a:spcBef>
              <a:spcAft>
                <a:spcPts val="0"/>
              </a:spcAft>
              <a:buClrTx/>
              <a:buSzTx/>
              <a:buFontTx/>
              <a:buNone/>
              <a:tabLst/>
              <a:defRPr/>
            </a:pPr>
            <a:endParaRPr lang="en-US" sz="900" dirty="0"/>
          </a:p>
          <a:p>
            <a:r>
              <a:rPr lang="en-US" sz="900" dirty="0"/>
              <a:t>Then, I’ll introduce the two main components in our system (that’s the methods we used):</a:t>
            </a:r>
          </a:p>
          <a:p>
            <a:r>
              <a:rPr lang="en-US" dirty="0"/>
              <a:t>For the wildfire prediction, we trained and </a:t>
            </a:r>
            <a:r>
              <a:rPr lang="en-US" sz="900" dirty="0"/>
              <a:t>evaluated multiple </a:t>
            </a:r>
            <a:r>
              <a:rPr lang="en-US" sz="900" b="1" dirty="0"/>
              <a:t>machine learning models </a:t>
            </a:r>
            <a:r>
              <a:rPr lang="en-US" sz="900" dirty="0"/>
              <a:t>on historical climate data that just mentioned. </a:t>
            </a:r>
            <a:endParaRPr lang="en-US" dirty="0"/>
          </a:p>
          <a:p>
            <a:r>
              <a:rPr lang="en-US" dirty="0"/>
              <a:t>Here’s the framework: we used these features as the input of ml models and then we can get the prediction results. Based on the results, we selected </a:t>
            </a:r>
            <a:r>
              <a:rPr lang="en-US" sz="900" dirty="0"/>
              <a:t>the </a:t>
            </a:r>
            <a:r>
              <a:rPr lang="en-US" sz="900" b="1" dirty="0"/>
              <a:t>best-performing</a:t>
            </a:r>
            <a:r>
              <a:rPr lang="en-US" sz="900" dirty="0"/>
              <a:t> model to integrate into the agent system.</a:t>
            </a:r>
            <a:endParaRPr lang="en-US" dirty="0"/>
          </a:p>
          <a:p>
            <a:r>
              <a:rPr lang="en-US" dirty="0"/>
              <a:t>Then, for the </a:t>
            </a:r>
            <a:r>
              <a:rPr lang="en-US" dirty="0" err="1"/>
              <a:t>llm</a:t>
            </a:r>
            <a:r>
              <a:rPr lang="en-US" dirty="0"/>
              <a:t>-based agent system, we firstly </a:t>
            </a:r>
            <a:r>
              <a:rPr lang="en-US" sz="900" dirty="0"/>
              <a:t>get </a:t>
            </a:r>
            <a:r>
              <a:rPr lang="en-US" sz="900" b="1" dirty="0"/>
              <a:t>real-time</a:t>
            </a:r>
            <a:r>
              <a:rPr lang="en-US" sz="900" dirty="0"/>
              <a:t> weather data, and then use ML model for wildfire prediction. In parallel, use LLM (here we use the Gemini API) to analyze other types of disaster (including flood, storm, heatwave, and hurricane). [The reason why we can use LLM for disaster analysis except wildfire is that wildfire may related with many weather features (conditions) and it is not directly related to some features, but other disaster, such as heatwave, it is directly related to temperature and pressure.] So, we use LLM for other disaster analysis and then assess the severity. Based on the severity and the disaster types, we give different responses and send email alert to users. And then there’s an audio report and we log the data.</a:t>
            </a:r>
          </a:p>
          <a:p>
            <a:r>
              <a:rPr lang="en-US" sz="900" dirty="0"/>
              <a:t>That’s the method we used.</a:t>
            </a:r>
          </a:p>
          <a:p>
            <a:endParaRPr lang="en-US" sz="900" dirty="0"/>
          </a:p>
          <a:p>
            <a:r>
              <a:rPr lang="en-US" sz="900" dirty="0"/>
              <a:t>For the results, firstly, for ML-based wildfire prediction, we find Random Forest performed best across all metrics. Here’s the metrics table for different ml models we used. Here’s the ROC curve and also label the AUC values. Then, we integrate the Random Forest model in our LLM-based agent system. Here’s the example email response that generated on last Friday for San Diego. That day is good, so it only contains the daily recommendation response instead of any emergency response. </a:t>
            </a:r>
          </a:p>
          <a:p>
            <a:endParaRPr lang="en-US" sz="900" dirty="0"/>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dirty="0"/>
              <a:t>In conclusion, we integrate the ml model into our real-time LLM-driven agent system that monitors multiple weather-related disasters and determines severity levels.</a:t>
            </a:r>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dirty="0"/>
              <a:t>The system enables automated, timely, and personalized responses — including email alerts — based on current weather conditions.</a:t>
            </a:r>
          </a:p>
          <a:p>
            <a:pPr marL="0" marR="0" lvl="0" indent="0" algn="l" defTabSz="653064" rtl="0" eaLnBrk="1" fontAlgn="auto" latinLnBrk="0" hangingPunct="1">
              <a:lnSpc>
                <a:spcPct val="100000"/>
              </a:lnSpc>
              <a:spcBef>
                <a:spcPts val="0"/>
              </a:spcBef>
              <a:spcAft>
                <a:spcPts val="0"/>
              </a:spcAft>
              <a:buClrTx/>
              <a:buSzTx/>
              <a:buFontTx/>
              <a:buNone/>
              <a:tabLst/>
              <a:defRPr/>
            </a:pPr>
            <a:r>
              <a:rPr lang="en-US" sz="900" dirty="0"/>
              <a:t>In the future, we may integrate satellite imagery or meteorological raster data and develop a multi-modal framework that combines image-based and weather-based inputs to improve prediction and decision-making.</a:t>
            </a:r>
          </a:p>
          <a:p>
            <a:endParaRPr lang="en-US" sz="900" dirty="0"/>
          </a:p>
          <a:p>
            <a:endParaRPr lang="en-US" dirty="0"/>
          </a:p>
        </p:txBody>
      </p:sp>
      <p:sp>
        <p:nvSpPr>
          <p:cNvPr id="4" name="Slide Number Placeholder 3">
            <a:extLst>
              <a:ext uri="{FF2B5EF4-FFF2-40B4-BE49-F238E27FC236}">
                <a16:creationId xmlns:a16="http://schemas.microsoft.com/office/drawing/2014/main" id="{2408687D-B551-5416-5205-F9B23C0299AD}"/>
              </a:ext>
            </a:extLst>
          </p:cNvPr>
          <p:cNvSpPr>
            <a:spLocks noGrp="1"/>
          </p:cNvSpPr>
          <p:nvPr>
            <p:ph type="sldNum" sz="quarter" idx="10"/>
          </p:nvPr>
        </p:nvSpPr>
        <p:spPr/>
        <p:txBody>
          <a:bodyPr/>
          <a:lstStyle/>
          <a:p>
            <a:fld id="{1C045E4F-4125-450B-A6BA-719ECBA7C3FA}" type="slidenum">
              <a:rPr lang="en-US" smtClean="0"/>
              <a:pPr/>
              <a:t>1</a:t>
            </a:fld>
            <a:endParaRPr lang="en-US"/>
          </a:p>
        </p:txBody>
      </p:sp>
    </p:spTree>
    <p:extLst>
      <p:ext uri="{BB962C8B-B14F-4D97-AF65-F5344CB8AC3E}">
        <p14:creationId xmlns:p14="http://schemas.microsoft.com/office/powerpoint/2010/main" val="372663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5D39C-FDBC-A799-29BE-911B5014A468}"/>
              </a:ext>
            </a:extLst>
          </p:cNvPr>
          <p:cNvSpPr>
            <a:spLocks noGrp="1"/>
          </p:cNvSpPr>
          <p:nvPr>
            <p:ph type="ctrTitle"/>
          </p:nvPr>
        </p:nvSpPr>
        <p:spPr>
          <a:xfrm>
            <a:off x="4114800" y="3591562"/>
            <a:ext cx="24688800" cy="7640320"/>
          </a:xfrm>
        </p:spPr>
        <p:txBody>
          <a:bodyPr anchor="b"/>
          <a:lstStyle>
            <a:lvl1pPr algn="ctr">
              <a:defRPr sz="16200"/>
            </a:lvl1pPr>
          </a:lstStyle>
          <a:p>
            <a:r>
              <a:rPr lang="en-US"/>
              <a:t>Click to edit Master title style</a:t>
            </a:r>
          </a:p>
        </p:txBody>
      </p:sp>
      <p:sp>
        <p:nvSpPr>
          <p:cNvPr id="3" name="Subtitle 2">
            <a:extLst>
              <a:ext uri="{FF2B5EF4-FFF2-40B4-BE49-F238E27FC236}">
                <a16:creationId xmlns:a16="http://schemas.microsoft.com/office/drawing/2014/main" id="{769B468A-D7C3-BEC9-2597-849C2CC8F3F2}"/>
              </a:ext>
            </a:extLst>
          </p:cNvPr>
          <p:cNvSpPr>
            <a:spLocks noGrp="1"/>
          </p:cNvSpPr>
          <p:nvPr>
            <p:ph type="subTitle" idx="1"/>
          </p:nvPr>
        </p:nvSpPr>
        <p:spPr>
          <a:xfrm>
            <a:off x="4114800" y="11526522"/>
            <a:ext cx="24688800" cy="5298438"/>
          </a:xfrm>
        </p:spPr>
        <p:txBody>
          <a:bodyPr/>
          <a:lstStyle>
            <a:lvl1pPr marL="0" indent="0" algn="ctr">
              <a:buNone/>
              <a:defRPr sz="6480"/>
            </a:lvl1pPr>
            <a:lvl2pPr marL="1234440" indent="0" algn="ctr">
              <a:buNone/>
              <a:defRPr sz="5400"/>
            </a:lvl2pPr>
            <a:lvl3pPr marL="2468880" indent="0" algn="ctr">
              <a:buNone/>
              <a:defRPr sz="4860"/>
            </a:lvl3pPr>
            <a:lvl4pPr marL="3703320" indent="0" algn="ctr">
              <a:buNone/>
              <a:defRPr sz="4320"/>
            </a:lvl4pPr>
            <a:lvl5pPr marL="4937760" indent="0" algn="ctr">
              <a:buNone/>
              <a:defRPr sz="4320"/>
            </a:lvl5pPr>
            <a:lvl6pPr marL="6172200" indent="0" algn="ctr">
              <a:buNone/>
              <a:defRPr sz="4320"/>
            </a:lvl6pPr>
            <a:lvl7pPr marL="7406640" indent="0" algn="ctr">
              <a:buNone/>
              <a:defRPr sz="4320"/>
            </a:lvl7pPr>
            <a:lvl8pPr marL="8641080" indent="0" algn="ctr">
              <a:buNone/>
              <a:defRPr sz="4320"/>
            </a:lvl8pPr>
            <a:lvl9pPr marL="9875520" indent="0" algn="ctr">
              <a:buNone/>
              <a:defRPr sz="4320"/>
            </a:lvl9pPr>
          </a:lstStyle>
          <a:p>
            <a:r>
              <a:rPr lang="en-US"/>
              <a:t>Click to edit Master subtitle style</a:t>
            </a:r>
          </a:p>
        </p:txBody>
      </p:sp>
      <p:sp>
        <p:nvSpPr>
          <p:cNvPr id="4" name="Date Placeholder 3">
            <a:extLst>
              <a:ext uri="{FF2B5EF4-FFF2-40B4-BE49-F238E27FC236}">
                <a16:creationId xmlns:a16="http://schemas.microsoft.com/office/drawing/2014/main" id="{30A8F2EE-B8B8-4A32-07CA-42901016AE8E}"/>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600464D2-201F-2DB6-AF24-71432DEAA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CB88D5-A190-DA35-F3BF-7A0E9B0201CA}"/>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179613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19577-333F-9E83-3A82-9573EED346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F2053-2A10-32F0-1311-B57F1DFE20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6C58D-F820-20A6-018C-66FB0FE3FF58}"/>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41718B56-1731-3A71-3473-E6611AAB0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33723F-2684-57E2-3237-74058E723DA1}"/>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4162609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6E3F17-AF08-B44C-41DE-8F10370898C9}"/>
              </a:ext>
            </a:extLst>
          </p:cNvPr>
          <p:cNvSpPr>
            <a:spLocks noGrp="1"/>
          </p:cNvSpPr>
          <p:nvPr>
            <p:ph type="title" orient="vert"/>
          </p:nvPr>
        </p:nvSpPr>
        <p:spPr>
          <a:xfrm>
            <a:off x="23557230" y="1168400"/>
            <a:ext cx="7098030" cy="1859788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679D4C-DB92-E040-4F63-0307903A0073}"/>
              </a:ext>
            </a:extLst>
          </p:cNvPr>
          <p:cNvSpPr>
            <a:spLocks noGrp="1"/>
          </p:cNvSpPr>
          <p:nvPr>
            <p:ph type="body" orient="vert" idx="1"/>
          </p:nvPr>
        </p:nvSpPr>
        <p:spPr>
          <a:xfrm>
            <a:off x="2263140"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AE9F7-C935-0931-1A9F-B1E9CBAE4008}"/>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0331B899-B4C6-62F3-2919-04F48A51D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57302-4EF0-3164-02EA-9948EEE1FA0C}"/>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233112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8EF6-AF6F-9EFF-98D9-43E795857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60346-627F-D346-AFA1-44BE59589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5FAC3-DF69-BFDF-939E-779F2F44050C}"/>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AFFA1907-33DA-C658-3F21-E9D3C6B76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C47226-E356-CAE0-CF49-ACEEA5D0B5CA}"/>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227283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3378-AC2C-ECCE-6F1A-EF2F0964D0CC}"/>
              </a:ext>
            </a:extLst>
          </p:cNvPr>
          <p:cNvSpPr>
            <a:spLocks noGrp="1"/>
          </p:cNvSpPr>
          <p:nvPr>
            <p:ph type="title"/>
          </p:nvPr>
        </p:nvSpPr>
        <p:spPr>
          <a:xfrm>
            <a:off x="2245995" y="5471163"/>
            <a:ext cx="28392120" cy="9128758"/>
          </a:xfrm>
        </p:spPr>
        <p:txBody>
          <a:bodyPr anchor="b"/>
          <a:lstStyle>
            <a:lvl1pPr>
              <a:defRPr sz="16200"/>
            </a:lvl1pPr>
          </a:lstStyle>
          <a:p>
            <a:r>
              <a:rPr lang="en-US"/>
              <a:t>Click to edit Master title style</a:t>
            </a:r>
          </a:p>
        </p:txBody>
      </p:sp>
      <p:sp>
        <p:nvSpPr>
          <p:cNvPr id="3" name="Text Placeholder 2">
            <a:extLst>
              <a:ext uri="{FF2B5EF4-FFF2-40B4-BE49-F238E27FC236}">
                <a16:creationId xmlns:a16="http://schemas.microsoft.com/office/drawing/2014/main" id="{D347ED5E-B2DA-335D-701A-5E46EBCB28E9}"/>
              </a:ext>
            </a:extLst>
          </p:cNvPr>
          <p:cNvSpPr>
            <a:spLocks noGrp="1"/>
          </p:cNvSpPr>
          <p:nvPr>
            <p:ph type="body" idx="1"/>
          </p:nvPr>
        </p:nvSpPr>
        <p:spPr>
          <a:xfrm>
            <a:off x="2245995" y="14686283"/>
            <a:ext cx="28392120" cy="4800598"/>
          </a:xfrm>
        </p:spPr>
        <p:txBody>
          <a:bodyPr/>
          <a:lstStyle>
            <a:lvl1pPr marL="0" indent="0">
              <a:buNone/>
              <a:defRPr sz="6480">
                <a:solidFill>
                  <a:schemeClr val="tx1">
                    <a:tint val="82000"/>
                  </a:schemeClr>
                </a:solidFill>
              </a:defRPr>
            </a:lvl1pPr>
            <a:lvl2pPr marL="1234440" indent="0">
              <a:buNone/>
              <a:defRPr sz="5400">
                <a:solidFill>
                  <a:schemeClr val="tx1">
                    <a:tint val="82000"/>
                  </a:schemeClr>
                </a:solidFill>
              </a:defRPr>
            </a:lvl2pPr>
            <a:lvl3pPr marL="2468880" indent="0">
              <a:buNone/>
              <a:defRPr sz="4860">
                <a:solidFill>
                  <a:schemeClr val="tx1">
                    <a:tint val="82000"/>
                  </a:schemeClr>
                </a:solidFill>
              </a:defRPr>
            </a:lvl3pPr>
            <a:lvl4pPr marL="3703320" indent="0">
              <a:buNone/>
              <a:defRPr sz="4320">
                <a:solidFill>
                  <a:schemeClr val="tx1">
                    <a:tint val="82000"/>
                  </a:schemeClr>
                </a:solidFill>
              </a:defRPr>
            </a:lvl4pPr>
            <a:lvl5pPr marL="4937760" indent="0">
              <a:buNone/>
              <a:defRPr sz="4320">
                <a:solidFill>
                  <a:schemeClr val="tx1">
                    <a:tint val="82000"/>
                  </a:schemeClr>
                </a:solidFill>
              </a:defRPr>
            </a:lvl5pPr>
            <a:lvl6pPr marL="6172200" indent="0">
              <a:buNone/>
              <a:defRPr sz="4320">
                <a:solidFill>
                  <a:schemeClr val="tx1">
                    <a:tint val="82000"/>
                  </a:schemeClr>
                </a:solidFill>
              </a:defRPr>
            </a:lvl6pPr>
            <a:lvl7pPr marL="7406640" indent="0">
              <a:buNone/>
              <a:defRPr sz="4320">
                <a:solidFill>
                  <a:schemeClr val="tx1">
                    <a:tint val="82000"/>
                  </a:schemeClr>
                </a:solidFill>
              </a:defRPr>
            </a:lvl7pPr>
            <a:lvl8pPr marL="8641080" indent="0">
              <a:buNone/>
              <a:defRPr sz="4320">
                <a:solidFill>
                  <a:schemeClr val="tx1">
                    <a:tint val="82000"/>
                  </a:schemeClr>
                </a:solidFill>
              </a:defRPr>
            </a:lvl8pPr>
            <a:lvl9pPr marL="9875520" indent="0">
              <a:buNone/>
              <a:defRPr sz="432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C14DC9-CBDC-ADE6-921B-D9B4CEF67303}"/>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0B8A8ACF-14BC-CA0D-58C6-70CBBAD4B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15192B-B199-F926-E96B-36C45CB581BE}"/>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103637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2BDD-D83B-035F-10FC-461600CFB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55B5C-E68E-1144-EAC3-9CB8D162E81E}"/>
              </a:ext>
            </a:extLst>
          </p:cNvPr>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0B60B7-3098-5DA5-0E36-3AADCE854FE4}"/>
              </a:ext>
            </a:extLst>
          </p:cNvPr>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962C3C-0F91-53D1-0DEC-14FB6D64FFC4}"/>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6" name="Footer Placeholder 5">
            <a:extLst>
              <a:ext uri="{FF2B5EF4-FFF2-40B4-BE49-F238E27FC236}">
                <a16:creationId xmlns:a16="http://schemas.microsoft.com/office/drawing/2014/main" id="{C8541769-7620-9BEF-E07F-9BCBA67E60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D4B30-43C0-F721-81B1-FFA78C41A680}"/>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31363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EC91-113A-8032-E1F5-6B6FC33EC500}"/>
              </a:ext>
            </a:extLst>
          </p:cNvPr>
          <p:cNvSpPr>
            <a:spLocks noGrp="1"/>
          </p:cNvSpPr>
          <p:nvPr>
            <p:ph type="title"/>
          </p:nvPr>
        </p:nvSpPr>
        <p:spPr>
          <a:xfrm>
            <a:off x="2267428" y="1168401"/>
            <a:ext cx="28392120" cy="42418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737449-F3B6-8A22-D093-30CB3FA546CE}"/>
              </a:ext>
            </a:extLst>
          </p:cNvPr>
          <p:cNvSpPr>
            <a:spLocks noGrp="1"/>
          </p:cNvSpPr>
          <p:nvPr>
            <p:ph type="body" idx="1"/>
          </p:nvPr>
        </p:nvSpPr>
        <p:spPr>
          <a:xfrm>
            <a:off x="2267429" y="5379722"/>
            <a:ext cx="13926025"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4" name="Content Placeholder 3">
            <a:extLst>
              <a:ext uri="{FF2B5EF4-FFF2-40B4-BE49-F238E27FC236}">
                <a16:creationId xmlns:a16="http://schemas.microsoft.com/office/drawing/2014/main" id="{A39C48CE-5774-ADCE-DDDC-293F9721EBA5}"/>
              </a:ext>
            </a:extLst>
          </p:cNvPr>
          <p:cNvSpPr>
            <a:spLocks noGrp="1"/>
          </p:cNvSpPr>
          <p:nvPr>
            <p:ph sz="half" idx="2"/>
          </p:nvPr>
        </p:nvSpPr>
        <p:spPr>
          <a:xfrm>
            <a:off x="2267429" y="8016240"/>
            <a:ext cx="13926025"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5EBD81-9996-955A-B564-5557753599AA}"/>
              </a:ext>
            </a:extLst>
          </p:cNvPr>
          <p:cNvSpPr>
            <a:spLocks noGrp="1"/>
          </p:cNvSpPr>
          <p:nvPr>
            <p:ph type="body" sz="quarter" idx="3"/>
          </p:nvPr>
        </p:nvSpPr>
        <p:spPr>
          <a:xfrm>
            <a:off x="16664940" y="5379722"/>
            <a:ext cx="13994608" cy="2636518"/>
          </a:xfrm>
        </p:spPr>
        <p:txBody>
          <a:bodyPr anchor="b"/>
          <a:lstStyle>
            <a:lvl1pPr marL="0" indent="0">
              <a:buNone/>
              <a:defRPr sz="6480" b="1"/>
            </a:lvl1pPr>
            <a:lvl2pPr marL="1234440" indent="0">
              <a:buNone/>
              <a:defRPr sz="5400" b="1"/>
            </a:lvl2pPr>
            <a:lvl3pPr marL="2468880" indent="0">
              <a:buNone/>
              <a:defRPr sz="4860" b="1"/>
            </a:lvl3pPr>
            <a:lvl4pPr marL="3703320" indent="0">
              <a:buNone/>
              <a:defRPr sz="4320" b="1"/>
            </a:lvl4pPr>
            <a:lvl5pPr marL="4937760" indent="0">
              <a:buNone/>
              <a:defRPr sz="4320" b="1"/>
            </a:lvl5pPr>
            <a:lvl6pPr marL="6172200" indent="0">
              <a:buNone/>
              <a:defRPr sz="4320" b="1"/>
            </a:lvl6pPr>
            <a:lvl7pPr marL="7406640" indent="0">
              <a:buNone/>
              <a:defRPr sz="4320" b="1"/>
            </a:lvl7pPr>
            <a:lvl8pPr marL="8641080" indent="0">
              <a:buNone/>
              <a:defRPr sz="4320" b="1"/>
            </a:lvl8pPr>
            <a:lvl9pPr marL="9875520" indent="0">
              <a:buNone/>
              <a:defRPr sz="4320" b="1"/>
            </a:lvl9pPr>
          </a:lstStyle>
          <a:p>
            <a:pPr lvl="0"/>
            <a:r>
              <a:rPr lang="en-US"/>
              <a:t>Click to edit Master text styles</a:t>
            </a:r>
          </a:p>
        </p:txBody>
      </p:sp>
      <p:sp>
        <p:nvSpPr>
          <p:cNvPr id="6" name="Content Placeholder 5">
            <a:extLst>
              <a:ext uri="{FF2B5EF4-FFF2-40B4-BE49-F238E27FC236}">
                <a16:creationId xmlns:a16="http://schemas.microsoft.com/office/drawing/2014/main" id="{F9F60457-0608-4F23-30DE-B3C3DAC91984}"/>
              </a:ext>
            </a:extLst>
          </p:cNvPr>
          <p:cNvSpPr>
            <a:spLocks noGrp="1"/>
          </p:cNvSpPr>
          <p:nvPr>
            <p:ph sz="quarter" idx="4"/>
          </p:nvPr>
        </p:nvSpPr>
        <p:spPr>
          <a:xfrm>
            <a:off x="16664940"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684B39-D914-708C-D164-D1005C6BACC1}"/>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8" name="Footer Placeholder 7">
            <a:extLst>
              <a:ext uri="{FF2B5EF4-FFF2-40B4-BE49-F238E27FC236}">
                <a16:creationId xmlns:a16="http://schemas.microsoft.com/office/drawing/2014/main" id="{27E8138E-BF6B-0F45-D7E6-B6F42C66C1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0841FF-A7CF-D17B-5D1C-0925360167C7}"/>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229700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08C7-5717-7498-126D-253F619188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D87EAE-BB8C-2421-4A47-334015F5FA46}"/>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4" name="Footer Placeholder 3">
            <a:extLst>
              <a:ext uri="{FF2B5EF4-FFF2-40B4-BE49-F238E27FC236}">
                <a16:creationId xmlns:a16="http://schemas.microsoft.com/office/drawing/2014/main" id="{5921F70D-7091-9C49-D615-9E7917F84A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3DA661-63FD-0713-760D-AE49E2A91915}"/>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79121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DA68A-BCA6-C8E0-C88E-835C11AE207B}"/>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3" name="Footer Placeholder 2">
            <a:extLst>
              <a:ext uri="{FF2B5EF4-FFF2-40B4-BE49-F238E27FC236}">
                <a16:creationId xmlns:a16="http://schemas.microsoft.com/office/drawing/2014/main" id="{8E2502A2-D6C8-C996-4D78-89A35311BD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9A716D-41D4-FBF2-BA7D-5508FC25CA18}"/>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11968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C5C51-CEB2-88AF-69CF-F35CF9307835}"/>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Content Placeholder 2">
            <a:extLst>
              <a:ext uri="{FF2B5EF4-FFF2-40B4-BE49-F238E27FC236}">
                <a16:creationId xmlns:a16="http://schemas.microsoft.com/office/drawing/2014/main" id="{F1C55043-8575-4B2C-8A38-E1C65F0C138C}"/>
              </a:ext>
            </a:extLst>
          </p:cNvPr>
          <p:cNvSpPr>
            <a:spLocks noGrp="1"/>
          </p:cNvSpPr>
          <p:nvPr>
            <p:ph idx="1"/>
          </p:nvPr>
        </p:nvSpPr>
        <p:spPr>
          <a:xfrm>
            <a:off x="13994608" y="3159762"/>
            <a:ext cx="16664940" cy="15595600"/>
          </a:xfrm>
        </p:spPr>
        <p:txBody>
          <a:bodyPr/>
          <a:lstStyle>
            <a:lvl1pPr>
              <a:defRPr sz="8640"/>
            </a:lvl1pPr>
            <a:lvl2pPr>
              <a:defRPr sz="7560"/>
            </a:lvl2pPr>
            <a:lvl3pPr>
              <a:defRPr sz="6480"/>
            </a:lvl3pPr>
            <a:lvl4pPr>
              <a:defRPr sz="5400"/>
            </a:lvl4pPr>
            <a:lvl5pPr>
              <a:defRPr sz="5400"/>
            </a:lvl5pPr>
            <a:lvl6pPr>
              <a:defRPr sz="5400"/>
            </a:lvl6pPr>
            <a:lvl7pPr>
              <a:defRPr sz="5400"/>
            </a:lvl7pPr>
            <a:lvl8pPr>
              <a:defRPr sz="5400"/>
            </a:lvl8pPr>
            <a:lvl9pPr>
              <a:defRPr sz="5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AECC75-45BB-1B22-E90D-54988908553E}"/>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E28A4393-66C9-8C47-D2EE-833B183CA9B2}"/>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6" name="Footer Placeholder 5">
            <a:extLst>
              <a:ext uri="{FF2B5EF4-FFF2-40B4-BE49-F238E27FC236}">
                <a16:creationId xmlns:a16="http://schemas.microsoft.com/office/drawing/2014/main" id="{4FDB9922-4C56-8269-40EE-9DCB361D59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BA371F-BBB1-ABC3-E072-5776B1F3FB49}"/>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248824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EB54-565B-9BDC-766B-1E9C3F7853F9}"/>
              </a:ext>
            </a:extLst>
          </p:cNvPr>
          <p:cNvSpPr>
            <a:spLocks noGrp="1"/>
          </p:cNvSpPr>
          <p:nvPr>
            <p:ph type="title"/>
          </p:nvPr>
        </p:nvSpPr>
        <p:spPr>
          <a:xfrm>
            <a:off x="2267429" y="1463040"/>
            <a:ext cx="10617040" cy="5120640"/>
          </a:xfrm>
        </p:spPr>
        <p:txBody>
          <a:bodyPr anchor="b"/>
          <a:lstStyle>
            <a:lvl1pPr>
              <a:defRPr sz="8640"/>
            </a:lvl1pPr>
          </a:lstStyle>
          <a:p>
            <a:r>
              <a:rPr lang="en-US"/>
              <a:t>Click to edit Master title style</a:t>
            </a:r>
          </a:p>
        </p:txBody>
      </p:sp>
      <p:sp>
        <p:nvSpPr>
          <p:cNvPr id="3" name="Picture Placeholder 2">
            <a:extLst>
              <a:ext uri="{FF2B5EF4-FFF2-40B4-BE49-F238E27FC236}">
                <a16:creationId xmlns:a16="http://schemas.microsoft.com/office/drawing/2014/main" id="{03E58B86-F640-D7C6-AE40-BC20ED7E0AE9}"/>
              </a:ext>
            </a:extLst>
          </p:cNvPr>
          <p:cNvSpPr>
            <a:spLocks noGrp="1"/>
          </p:cNvSpPr>
          <p:nvPr>
            <p:ph type="pic" idx="1"/>
          </p:nvPr>
        </p:nvSpPr>
        <p:spPr>
          <a:xfrm>
            <a:off x="13994608" y="3159762"/>
            <a:ext cx="16664940" cy="15595600"/>
          </a:xfrm>
        </p:spPr>
        <p:txBody>
          <a:bodyPr/>
          <a:lstStyle>
            <a:lvl1pPr marL="0" indent="0">
              <a:buNone/>
              <a:defRPr sz="8640"/>
            </a:lvl1pPr>
            <a:lvl2pPr marL="1234440" indent="0">
              <a:buNone/>
              <a:defRPr sz="7560"/>
            </a:lvl2pPr>
            <a:lvl3pPr marL="2468880" indent="0">
              <a:buNone/>
              <a:defRPr sz="6480"/>
            </a:lvl3pPr>
            <a:lvl4pPr marL="3703320" indent="0">
              <a:buNone/>
              <a:defRPr sz="5400"/>
            </a:lvl4pPr>
            <a:lvl5pPr marL="4937760" indent="0">
              <a:buNone/>
              <a:defRPr sz="5400"/>
            </a:lvl5pPr>
            <a:lvl6pPr marL="6172200" indent="0">
              <a:buNone/>
              <a:defRPr sz="5400"/>
            </a:lvl6pPr>
            <a:lvl7pPr marL="7406640" indent="0">
              <a:buNone/>
              <a:defRPr sz="5400"/>
            </a:lvl7pPr>
            <a:lvl8pPr marL="8641080" indent="0">
              <a:buNone/>
              <a:defRPr sz="5400"/>
            </a:lvl8pPr>
            <a:lvl9pPr marL="9875520" indent="0">
              <a:buNone/>
              <a:defRPr sz="5400"/>
            </a:lvl9pPr>
          </a:lstStyle>
          <a:p>
            <a:endParaRPr lang="en-US"/>
          </a:p>
        </p:txBody>
      </p:sp>
      <p:sp>
        <p:nvSpPr>
          <p:cNvPr id="4" name="Text Placeholder 3">
            <a:extLst>
              <a:ext uri="{FF2B5EF4-FFF2-40B4-BE49-F238E27FC236}">
                <a16:creationId xmlns:a16="http://schemas.microsoft.com/office/drawing/2014/main" id="{BE81372D-428B-A8BA-0FDD-7B016719BAA0}"/>
              </a:ext>
            </a:extLst>
          </p:cNvPr>
          <p:cNvSpPr>
            <a:spLocks noGrp="1"/>
          </p:cNvSpPr>
          <p:nvPr>
            <p:ph type="body" sz="half" idx="2"/>
          </p:nvPr>
        </p:nvSpPr>
        <p:spPr>
          <a:xfrm>
            <a:off x="2267429" y="6583680"/>
            <a:ext cx="10617040" cy="12197082"/>
          </a:xfrm>
        </p:spPr>
        <p:txBody>
          <a:bodyPr/>
          <a:lstStyle>
            <a:lvl1pPr marL="0" indent="0">
              <a:buNone/>
              <a:defRPr sz="4320"/>
            </a:lvl1pPr>
            <a:lvl2pPr marL="1234440" indent="0">
              <a:buNone/>
              <a:defRPr sz="3780"/>
            </a:lvl2pPr>
            <a:lvl3pPr marL="2468880" indent="0">
              <a:buNone/>
              <a:defRPr sz="3240"/>
            </a:lvl3pPr>
            <a:lvl4pPr marL="3703320" indent="0">
              <a:buNone/>
              <a:defRPr sz="2700"/>
            </a:lvl4pPr>
            <a:lvl5pPr marL="4937760" indent="0">
              <a:buNone/>
              <a:defRPr sz="2700"/>
            </a:lvl5pPr>
            <a:lvl6pPr marL="6172200" indent="0">
              <a:buNone/>
              <a:defRPr sz="2700"/>
            </a:lvl6pPr>
            <a:lvl7pPr marL="7406640" indent="0">
              <a:buNone/>
              <a:defRPr sz="2700"/>
            </a:lvl7pPr>
            <a:lvl8pPr marL="8641080" indent="0">
              <a:buNone/>
              <a:defRPr sz="2700"/>
            </a:lvl8pPr>
            <a:lvl9pPr marL="9875520" indent="0">
              <a:buNone/>
              <a:defRPr sz="2700"/>
            </a:lvl9pPr>
          </a:lstStyle>
          <a:p>
            <a:pPr lvl="0"/>
            <a:r>
              <a:rPr lang="en-US"/>
              <a:t>Click to edit Master text styles</a:t>
            </a:r>
          </a:p>
        </p:txBody>
      </p:sp>
      <p:sp>
        <p:nvSpPr>
          <p:cNvPr id="5" name="Date Placeholder 4">
            <a:extLst>
              <a:ext uri="{FF2B5EF4-FFF2-40B4-BE49-F238E27FC236}">
                <a16:creationId xmlns:a16="http://schemas.microsoft.com/office/drawing/2014/main" id="{1583D42C-6A21-4198-7135-36AAC01A6EC5}"/>
              </a:ext>
            </a:extLst>
          </p:cNvPr>
          <p:cNvSpPr>
            <a:spLocks noGrp="1"/>
          </p:cNvSpPr>
          <p:nvPr>
            <p:ph type="dt" sz="half" idx="10"/>
          </p:nvPr>
        </p:nvSpPr>
        <p:spPr/>
        <p:txBody>
          <a:bodyPr/>
          <a:lstStyle/>
          <a:p>
            <a:fld id="{59CB1456-FB82-B449-A78C-2B5C4911F28A}" type="datetimeFigureOut">
              <a:rPr lang="en-US" smtClean="0"/>
              <a:pPr/>
              <a:t>6/1/25</a:t>
            </a:fld>
            <a:endParaRPr lang="en-US"/>
          </a:p>
        </p:txBody>
      </p:sp>
      <p:sp>
        <p:nvSpPr>
          <p:cNvPr id="6" name="Footer Placeholder 5">
            <a:extLst>
              <a:ext uri="{FF2B5EF4-FFF2-40B4-BE49-F238E27FC236}">
                <a16:creationId xmlns:a16="http://schemas.microsoft.com/office/drawing/2014/main" id="{5E362C55-4A9D-4FF5-6987-D329553C9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D48C8D-1426-2C10-AC73-742FFEECC10E}"/>
              </a:ext>
            </a:extLst>
          </p:cNvPr>
          <p:cNvSpPr>
            <a:spLocks noGrp="1"/>
          </p:cNvSpPr>
          <p:nvPr>
            <p:ph type="sldNum" sz="quarter" idx="12"/>
          </p:nvPr>
        </p:nvSpPr>
        <p:spPr/>
        <p:txBody>
          <a:bodyPr/>
          <a:lstStyle/>
          <a:p>
            <a:fld id="{F2C6E34C-943E-564C-B1D6-46E889D7F0CF}" type="slidenum">
              <a:rPr lang="en-US" smtClean="0"/>
              <a:pPr/>
              <a:t>‹#›</a:t>
            </a:fld>
            <a:endParaRPr lang="en-US"/>
          </a:p>
        </p:txBody>
      </p:sp>
    </p:spTree>
    <p:extLst>
      <p:ext uri="{BB962C8B-B14F-4D97-AF65-F5344CB8AC3E}">
        <p14:creationId xmlns:p14="http://schemas.microsoft.com/office/powerpoint/2010/main" val="46189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2D926E-38BC-81DA-820E-53612ABF74D9}"/>
              </a:ext>
            </a:extLst>
          </p:cNvPr>
          <p:cNvSpPr>
            <a:spLocks noGrp="1"/>
          </p:cNvSpPr>
          <p:nvPr>
            <p:ph type="title"/>
          </p:nvPr>
        </p:nvSpPr>
        <p:spPr>
          <a:xfrm>
            <a:off x="2263140" y="1168401"/>
            <a:ext cx="28392120" cy="42418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BD91B-E97B-F01F-3BBB-7F5F0F3FD038}"/>
              </a:ext>
            </a:extLst>
          </p:cNvPr>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087B5C-847E-B318-F547-CBD6FA91FBF0}"/>
              </a:ext>
            </a:extLst>
          </p:cNvPr>
          <p:cNvSpPr>
            <a:spLocks noGrp="1"/>
          </p:cNvSpPr>
          <p:nvPr>
            <p:ph type="dt" sz="half" idx="2"/>
          </p:nvPr>
        </p:nvSpPr>
        <p:spPr>
          <a:xfrm>
            <a:off x="2263140" y="20340322"/>
            <a:ext cx="7406640" cy="1168400"/>
          </a:xfrm>
          <a:prstGeom prst="rect">
            <a:avLst/>
          </a:prstGeom>
        </p:spPr>
        <p:txBody>
          <a:bodyPr vert="horz" lIns="91440" tIns="45720" rIns="91440" bIns="45720" rtlCol="0" anchor="ctr"/>
          <a:lstStyle>
            <a:lvl1pPr algn="l">
              <a:defRPr sz="3240">
                <a:solidFill>
                  <a:schemeClr val="tx1">
                    <a:tint val="82000"/>
                  </a:schemeClr>
                </a:solidFill>
              </a:defRPr>
            </a:lvl1pPr>
          </a:lstStyle>
          <a:p>
            <a:fld id="{59CB1456-FB82-B449-A78C-2B5C4911F28A}" type="datetimeFigureOut">
              <a:rPr lang="en-US" smtClean="0"/>
              <a:pPr/>
              <a:t>6/1/25</a:t>
            </a:fld>
            <a:endParaRPr lang="en-US"/>
          </a:p>
        </p:txBody>
      </p:sp>
      <p:sp>
        <p:nvSpPr>
          <p:cNvPr id="5" name="Footer Placeholder 4">
            <a:extLst>
              <a:ext uri="{FF2B5EF4-FFF2-40B4-BE49-F238E27FC236}">
                <a16:creationId xmlns:a16="http://schemas.microsoft.com/office/drawing/2014/main" id="{EA15EEAE-AD6F-ACFA-EC4E-3007DC29A9B9}"/>
              </a:ext>
            </a:extLst>
          </p:cNvPr>
          <p:cNvSpPr>
            <a:spLocks noGrp="1"/>
          </p:cNvSpPr>
          <p:nvPr>
            <p:ph type="ftr" sz="quarter" idx="3"/>
          </p:nvPr>
        </p:nvSpPr>
        <p:spPr>
          <a:xfrm>
            <a:off x="10904220" y="20340322"/>
            <a:ext cx="11109960" cy="1168400"/>
          </a:xfrm>
          <a:prstGeom prst="rect">
            <a:avLst/>
          </a:prstGeom>
        </p:spPr>
        <p:txBody>
          <a:bodyPr vert="horz" lIns="91440" tIns="45720" rIns="91440" bIns="45720" rtlCol="0" anchor="ctr"/>
          <a:lstStyle>
            <a:lvl1pPr algn="ctr">
              <a:defRPr sz="324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5E1DA66-DD33-E583-2BEE-AD43FB2DBECC}"/>
              </a:ext>
            </a:extLst>
          </p:cNvPr>
          <p:cNvSpPr>
            <a:spLocks noGrp="1"/>
          </p:cNvSpPr>
          <p:nvPr>
            <p:ph type="sldNum" sz="quarter" idx="4"/>
          </p:nvPr>
        </p:nvSpPr>
        <p:spPr>
          <a:xfrm>
            <a:off x="23248620" y="20340322"/>
            <a:ext cx="7406640" cy="1168400"/>
          </a:xfrm>
          <a:prstGeom prst="rect">
            <a:avLst/>
          </a:prstGeom>
        </p:spPr>
        <p:txBody>
          <a:bodyPr vert="horz" lIns="91440" tIns="45720" rIns="91440" bIns="45720" rtlCol="0" anchor="ctr"/>
          <a:lstStyle>
            <a:lvl1pPr algn="r">
              <a:defRPr sz="3240">
                <a:solidFill>
                  <a:schemeClr val="tx1">
                    <a:tint val="82000"/>
                  </a:schemeClr>
                </a:solidFill>
              </a:defRPr>
            </a:lvl1pPr>
          </a:lstStyle>
          <a:p>
            <a:fld id="{F2C6E34C-943E-564C-B1D6-46E889D7F0CF}" type="slidenum">
              <a:rPr lang="en-US" smtClean="0"/>
              <a:pPr/>
              <a:t>‹#›</a:t>
            </a:fld>
            <a:endParaRPr lang="en-US"/>
          </a:p>
        </p:txBody>
      </p:sp>
    </p:spTree>
    <p:extLst>
      <p:ext uri="{BB962C8B-B14F-4D97-AF65-F5344CB8AC3E}">
        <p14:creationId xmlns:p14="http://schemas.microsoft.com/office/powerpoint/2010/main" val="13973720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468880" rtl="0" eaLnBrk="1" latinLnBrk="0" hangingPunct="1">
        <a:lnSpc>
          <a:spcPct val="90000"/>
        </a:lnSpc>
        <a:spcBef>
          <a:spcPct val="0"/>
        </a:spcBef>
        <a:buNone/>
        <a:defRPr sz="11880" kern="1200">
          <a:solidFill>
            <a:schemeClr val="tx1"/>
          </a:solidFill>
          <a:latin typeface="+mj-lt"/>
          <a:ea typeface="+mj-ea"/>
          <a:cs typeface="+mj-cs"/>
        </a:defRPr>
      </a:lvl1pPr>
    </p:titleStyle>
    <p:body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p:bodyStyle>
    <p:otherStyle>
      <a:defPPr>
        <a:defRPr lang="en-US"/>
      </a:defPPr>
      <a:lvl1pPr marL="0" algn="l" defTabSz="2468880" rtl="0" eaLnBrk="1" latinLnBrk="0" hangingPunct="1">
        <a:defRPr sz="4860" kern="1200">
          <a:solidFill>
            <a:schemeClr val="tx1"/>
          </a:solidFill>
          <a:latin typeface="+mn-lt"/>
          <a:ea typeface="+mn-ea"/>
          <a:cs typeface="+mn-cs"/>
        </a:defRPr>
      </a:lvl1pPr>
      <a:lvl2pPr marL="1234440" algn="l" defTabSz="2468880" rtl="0" eaLnBrk="1" latinLnBrk="0" hangingPunct="1">
        <a:defRPr sz="4860" kern="1200">
          <a:solidFill>
            <a:schemeClr val="tx1"/>
          </a:solidFill>
          <a:latin typeface="+mn-lt"/>
          <a:ea typeface="+mn-ea"/>
          <a:cs typeface="+mn-cs"/>
        </a:defRPr>
      </a:lvl2pPr>
      <a:lvl3pPr marL="2468880" algn="l" defTabSz="2468880" rtl="0" eaLnBrk="1" latinLnBrk="0" hangingPunct="1">
        <a:defRPr sz="4860" kern="1200">
          <a:solidFill>
            <a:schemeClr val="tx1"/>
          </a:solidFill>
          <a:latin typeface="+mn-lt"/>
          <a:ea typeface="+mn-ea"/>
          <a:cs typeface="+mn-cs"/>
        </a:defRPr>
      </a:lvl3pPr>
      <a:lvl4pPr marL="3703320" algn="l" defTabSz="2468880" rtl="0" eaLnBrk="1" latinLnBrk="0" hangingPunct="1">
        <a:defRPr sz="4860" kern="1200">
          <a:solidFill>
            <a:schemeClr val="tx1"/>
          </a:solidFill>
          <a:latin typeface="+mn-lt"/>
          <a:ea typeface="+mn-ea"/>
          <a:cs typeface="+mn-cs"/>
        </a:defRPr>
      </a:lvl4pPr>
      <a:lvl5pPr marL="4937760" algn="l" defTabSz="2468880" rtl="0" eaLnBrk="1" latinLnBrk="0" hangingPunct="1">
        <a:defRPr sz="4860" kern="1200">
          <a:solidFill>
            <a:schemeClr val="tx1"/>
          </a:solidFill>
          <a:latin typeface="+mn-lt"/>
          <a:ea typeface="+mn-ea"/>
          <a:cs typeface="+mn-cs"/>
        </a:defRPr>
      </a:lvl5pPr>
      <a:lvl6pPr marL="6172200" algn="l" defTabSz="2468880" rtl="0" eaLnBrk="1" latinLnBrk="0" hangingPunct="1">
        <a:defRPr sz="4860" kern="1200">
          <a:solidFill>
            <a:schemeClr val="tx1"/>
          </a:solidFill>
          <a:latin typeface="+mn-lt"/>
          <a:ea typeface="+mn-ea"/>
          <a:cs typeface="+mn-cs"/>
        </a:defRPr>
      </a:lvl6pPr>
      <a:lvl7pPr marL="7406640" algn="l" defTabSz="2468880" rtl="0" eaLnBrk="1" latinLnBrk="0" hangingPunct="1">
        <a:defRPr sz="4860" kern="1200">
          <a:solidFill>
            <a:schemeClr val="tx1"/>
          </a:solidFill>
          <a:latin typeface="+mn-lt"/>
          <a:ea typeface="+mn-ea"/>
          <a:cs typeface="+mn-cs"/>
        </a:defRPr>
      </a:lvl7pPr>
      <a:lvl8pPr marL="8641080" algn="l" defTabSz="2468880" rtl="0" eaLnBrk="1" latinLnBrk="0" hangingPunct="1">
        <a:defRPr sz="4860" kern="1200">
          <a:solidFill>
            <a:schemeClr val="tx1"/>
          </a:solidFill>
          <a:latin typeface="+mn-lt"/>
          <a:ea typeface="+mn-ea"/>
          <a:cs typeface="+mn-cs"/>
        </a:defRPr>
      </a:lvl8pPr>
      <a:lvl9pPr marL="9875520" algn="l" defTabSz="2468880" rtl="0" eaLnBrk="1" latinLnBrk="0" hangingPunct="1">
        <a:defRPr sz="4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CE1"/>
        </a:solidFill>
        <a:effectLst/>
      </p:bgPr>
    </p:bg>
    <p:spTree>
      <p:nvGrpSpPr>
        <p:cNvPr id="1" name="">
          <a:extLst>
            <a:ext uri="{FF2B5EF4-FFF2-40B4-BE49-F238E27FC236}">
              <a16:creationId xmlns:a16="http://schemas.microsoft.com/office/drawing/2014/main" id="{7C9629D1-01EA-5F42-3F78-495EF0CA75E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5E599FF-EB50-12E3-FCF3-3EE6A02DEE6B}"/>
              </a:ext>
            </a:extLst>
          </p:cNvPr>
          <p:cNvSpPr/>
          <p:nvPr/>
        </p:nvSpPr>
        <p:spPr>
          <a:xfrm>
            <a:off x="261596" y="15806797"/>
            <a:ext cx="25598173" cy="5777787"/>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dirty="0"/>
          </a:p>
        </p:txBody>
      </p:sp>
      <p:sp>
        <p:nvSpPr>
          <p:cNvPr id="26" name="Rectangle 25">
            <a:extLst>
              <a:ext uri="{FF2B5EF4-FFF2-40B4-BE49-F238E27FC236}">
                <a16:creationId xmlns:a16="http://schemas.microsoft.com/office/drawing/2014/main" id="{A6D8C91D-8D24-905F-E249-D87DCEEC5D9F}"/>
              </a:ext>
            </a:extLst>
          </p:cNvPr>
          <p:cNvSpPr/>
          <p:nvPr/>
        </p:nvSpPr>
        <p:spPr>
          <a:xfrm>
            <a:off x="8194092" y="4844409"/>
            <a:ext cx="17665680" cy="977075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dirty="0"/>
          </a:p>
        </p:txBody>
      </p:sp>
      <p:sp>
        <p:nvSpPr>
          <p:cNvPr id="23" name="Rectangle 22">
            <a:extLst>
              <a:ext uri="{FF2B5EF4-FFF2-40B4-BE49-F238E27FC236}">
                <a16:creationId xmlns:a16="http://schemas.microsoft.com/office/drawing/2014/main" id="{9F8BFCCA-98EB-A399-42E8-E1AA742EF389}"/>
              </a:ext>
            </a:extLst>
          </p:cNvPr>
          <p:cNvSpPr/>
          <p:nvPr/>
        </p:nvSpPr>
        <p:spPr>
          <a:xfrm>
            <a:off x="261596" y="4844408"/>
            <a:ext cx="7784566" cy="977075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dirty="0">
              <a:solidFill>
                <a:schemeClr val="tx1"/>
              </a:solidFill>
            </a:endParaRPr>
          </a:p>
        </p:txBody>
      </p:sp>
      <p:sp>
        <p:nvSpPr>
          <p:cNvPr id="31" name="Oval 30">
            <a:extLst>
              <a:ext uri="{FF2B5EF4-FFF2-40B4-BE49-F238E27FC236}">
                <a16:creationId xmlns:a16="http://schemas.microsoft.com/office/drawing/2014/main" id="{AD12FD5B-8141-D44F-E9F6-A487E6E8CC11}"/>
              </a:ext>
            </a:extLst>
          </p:cNvPr>
          <p:cNvSpPr/>
          <p:nvPr/>
        </p:nvSpPr>
        <p:spPr>
          <a:xfrm>
            <a:off x="2722984" y="-615677"/>
            <a:ext cx="3277577" cy="3277577"/>
          </a:xfrm>
          <a:prstGeom prst="ellipse">
            <a:avLst/>
          </a:prstGeom>
          <a:solidFill>
            <a:srgbClr val="448B9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4000" dirty="0"/>
              <a:t>ECE 228 Project</a:t>
            </a:r>
          </a:p>
        </p:txBody>
      </p:sp>
      <p:sp>
        <p:nvSpPr>
          <p:cNvPr id="32" name="Rectangle 31">
            <a:extLst>
              <a:ext uri="{FF2B5EF4-FFF2-40B4-BE49-F238E27FC236}">
                <a16:creationId xmlns:a16="http://schemas.microsoft.com/office/drawing/2014/main" id="{C8029F31-A8AF-D48B-1EEA-2336EA40D85A}"/>
              </a:ext>
            </a:extLst>
          </p:cNvPr>
          <p:cNvSpPr/>
          <p:nvPr/>
        </p:nvSpPr>
        <p:spPr>
          <a:xfrm>
            <a:off x="267207" y="3857200"/>
            <a:ext cx="7784566" cy="1037528"/>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Introduction</a:t>
            </a:r>
            <a:endParaRPr lang="en-US" sz="3600" dirty="0"/>
          </a:p>
        </p:txBody>
      </p:sp>
      <p:sp>
        <p:nvSpPr>
          <p:cNvPr id="134" name="Rectangle 133">
            <a:extLst>
              <a:ext uri="{FF2B5EF4-FFF2-40B4-BE49-F238E27FC236}">
                <a16:creationId xmlns:a16="http://schemas.microsoft.com/office/drawing/2014/main" id="{3B791DBD-7498-51C5-F453-54B824DE0764}"/>
              </a:ext>
            </a:extLst>
          </p:cNvPr>
          <p:cNvSpPr/>
          <p:nvPr/>
        </p:nvSpPr>
        <p:spPr>
          <a:xfrm>
            <a:off x="25994246" y="4844409"/>
            <a:ext cx="6698391" cy="1674017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dirty="0">
              <a:solidFill>
                <a:schemeClr val="tx1"/>
              </a:solidFill>
            </a:endParaRPr>
          </a:p>
        </p:txBody>
      </p:sp>
      <p:sp>
        <p:nvSpPr>
          <p:cNvPr id="25" name="Rectangle 24">
            <a:extLst>
              <a:ext uri="{FF2B5EF4-FFF2-40B4-BE49-F238E27FC236}">
                <a16:creationId xmlns:a16="http://schemas.microsoft.com/office/drawing/2014/main" id="{802B0B92-5E04-25F6-0554-696485877325}"/>
              </a:ext>
            </a:extLst>
          </p:cNvPr>
          <p:cNvSpPr/>
          <p:nvPr/>
        </p:nvSpPr>
        <p:spPr>
          <a:xfrm>
            <a:off x="261596" y="14792324"/>
            <a:ext cx="25598173" cy="1037528"/>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Experimental Results</a:t>
            </a:r>
          </a:p>
        </p:txBody>
      </p:sp>
      <p:sp>
        <p:nvSpPr>
          <p:cNvPr id="3" name="Rectangle 2">
            <a:extLst>
              <a:ext uri="{FF2B5EF4-FFF2-40B4-BE49-F238E27FC236}">
                <a16:creationId xmlns:a16="http://schemas.microsoft.com/office/drawing/2014/main" id="{C45CD749-BFD1-C0C3-5D8C-370B992E939A}"/>
              </a:ext>
            </a:extLst>
          </p:cNvPr>
          <p:cNvSpPr/>
          <p:nvPr/>
        </p:nvSpPr>
        <p:spPr>
          <a:xfrm flipV="1">
            <a:off x="1828801" y="2062791"/>
            <a:ext cx="29260799" cy="140078"/>
          </a:xfrm>
          <a:prstGeom prst="rect">
            <a:avLst/>
          </a:prstGeom>
          <a:gradFill flip="none" rotWithShape="1">
            <a:gsLst>
              <a:gs pos="0">
                <a:srgbClr val="C89800"/>
              </a:gs>
              <a:gs pos="50000">
                <a:srgbClr val="FFC000"/>
              </a:gs>
              <a:gs pos="100000">
                <a:srgbClr val="C89800"/>
              </a:gs>
            </a:gsLst>
            <a:lin ang="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95" dirty="0"/>
          </a:p>
        </p:txBody>
      </p:sp>
      <p:sp>
        <p:nvSpPr>
          <p:cNvPr id="6" name="Rectangle 5">
            <a:extLst>
              <a:ext uri="{FF2B5EF4-FFF2-40B4-BE49-F238E27FC236}">
                <a16:creationId xmlns:a16="http://schemas.microsoft.com/office/drawing/2014/main" id="{7247577F-0E0D-7B6B-C647-0A35F0AFE16D}"/>
              </a:ext>
            </a:extLst>
          </p:cNvPr>
          <p:cNvSpPr/>
          <p:nvPr/>
        </p:nvSpPr>
        <p:spPr>
          <a:xfrm>
            <a:off x="8194090" y="3857200"/>
            <a:ext cx="17665680" cy="1037526"/>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Method</a:t>
            </a:r>
          </a:p>
        </p:txBody>
      </p:sp>
      <p:sp>
        <p:nvSpPr>
          <p:cNvPr id="33" name="TextBox 32">
            <a:extLst>
              <a:ext uri="{FF2B5EF4-FFF2-40B4-BE49-F238E27FC236}">
                <a16:creationId xmlns:a16="http://schemas.microsoft.com/office/drawing/2014/main" id="{332B9994-B83E-6F9E-383D-7C3E6A476867}"/>
              </a:ext>
            </a:extLst>
          </p:cNvPr>
          <p:cNvSpPr txBox="1"/>
          <p:nvPr/>
        </p:nvSpPr>
        <p:spPr>
          <a:xfrm>
            <a:off x="9864501" y="392298"/>
            <a:ext cx="13189398" cy="1569660"/>
          </a:xfrm>
          <a:prstGeom prst="rect">
            <a:avLst/>
          </a:prstGeom>
          <a:noFill/>
        </p:spPr>
        <p:txBody>
          <a:bodyPr wrap="square" rtlCol="0">
            <a:spAutoFit/>
          </a:bodyPr>
          <a:lstStyle/>
          <a:p>
            <a:pPr algn="ctr"/>
            <a:r>
              <a:rPr lang="en-US" sz="4800" b="1" dirty="0">
                <a:solidFill>
                  <a:schemeClr val="tx2"/>
                </a:solidFill>
                <a:latin typeface="Arial" panose="020B0604020202020204" pitchFamily="34" charset="0"/>
                <a:cs typeface="Arial" panose="020B0604020202020204" pitchFamily="34" charset="0"/>
              </a:rPr>
              <a:t>LLM-Based Agent System for Automated Weather Disaster Management </a:t>
            </a:r>
          </a:p>
        </p:txBody>
      </p:sp>
      <p:sp>
        <p:nvSpPr>
          <p:cNvPr id="34" name="TextBox 33">
            <a:extLst>
              <a:ext uri="{FF2B5EF4-FFF2-40B4-BE49-F238E27FC236}">
                <a16:creationId xmlns:a16="http://schemas.microsoft.com/office/drawing/2014/main" id="{9F33843C-B279-098D-F83A-F740ABAD1CB2}"/>
              </a:ext>
            </a:extLst>
          </p:cNvPr>
          <p:cNvSpPr txBox="1"/>
          <p:nvPr/>
        </p:nvSpPr>
        <p:spPr>
          <a:xfrm>
            <a:off x="1828801" y="2410872"/>
            <a:ext cx="29260800" cy="1272784"/>
          </a:xfrm>
          <a:prstGeom prst="rect">
            <a:avLst/>
          </a:prstGeom>
          <a:noFill/>
        </p:spPr>
        <p:txBody>
          <a:bodyPr wrap="square" rtlCol="0">
            <a:spAutoFit/>
          </a:bodyPr>
          <a:lstStyle/>
          <a:p>
            <a:pPr algn="ctr"/>
            <a:r>
              <a:rPr lang="en-US" sz="3600" b="1" dirty="0" err="1"/>
              <a:t>Xiaoyuan</a:t>
            </a:r>
            <a:r>
              <a:rPr lang="en-US" sz="3600" b="1" dirty="0"/>
              <a:t> Ren, </a:t>
            </a:r>
            <a:r>
              <a:rPr lang="en-US" sz="3600" b="1" dirty="0" err="1"/>
              <a:t>Chengpeng</a:t>
            </a:r>
            <a:r>
              <a:rPr lang="en-US" sz="3600" b="1" dirty="0"/>
              <a:t> Xing, Xiang Gao, </a:t>
            </a:r>
            <a:r>
              <a:rPr lang="en-US" sz="3600" b="1" dirty="0" err="1"/>
              <a:t>Siqi</a:t>
            </a:r>
            <a:r>
              <a:rPr lang="en-US" sz="3600" b="1" dirty="0"/>
              <a:t> Wang</a:t>
            </a:r>
          </a:p>
          <a:p>
            <a:pPr algn="ctr">
              <a:lnSpc>
                <a:spcPct val="120000"/>
              </a:lnSpc>
            </a:pPr>
            <a:r>
              <a:rPr lang="en-US" sz="3600" b="1" dirty="0"/>
              <a:t>Department of Electrical and Computer Engineering, UC San Diego</a:t>
            </a:r>
          </a:p>
        </p:txBody>
      </p:sp>
      <p:sp>
        <p:nvSpPr>
          <p:cNvPr id="5" name="Rectangle 4">
            <a:extLst>
              <a:ext uri="{FF2B5EF4-FFF2-40B4-BE49-F238E27FC236}">
                <a16:creationId xmlns:a16="http://schemas.microsoft.com/office/drawing/2014/main" id="{9F2DECB2-6631-E4E0-CE08-B3D712DEC143}"/>
              </a:ext>
            </a:extLst>
          </p:cNvPr>
          <p:cNvSpPr/>
          <p:nvPr/>
        </p:nvSpPr>
        <p:spPr>
          <a:xfrm>
            <a:off x="261596" y="11256220"/>
            <a:ext cx="7764828" cy="1037528"/>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Data</a:t>
            </a:r>
            <a:endParaRPr lang="en-US" sz="3600" dirty="0"/>
          </a:p>
        </p:txBody>
      </p:sp>
      <p:sp>
        <p:nvSpPr>
          <p:cNvPr id="10" name="TextBox 9">
            <a:extLst>
              <a:ext uri="{FF2B5EF4-FFF2-40B4-BE49-F238E27FC236}">
                <a16:creationId xmlns:a16="http://schemas.microsoft.com/office/drawing/2014/main" id="{F8F53C34-7A97-D6AA-39BF-CCF9DF07D8DE}"/>
              </a:ext>
            </a:extLst>
          </p:cNvPr>
          <p:cNvSpPr txBox="1"/>
          <p:nvPr/>
        </p:nvSpPr>
        <p:spPr>
          <a:xfrm>
            <a:off x="319019" y="4968602"/>
            <a:ext cx="7734912" cy="6278642"/>
          </a:xfrm>
          <a:prstGeom prst="rect">
            <a:avLst/>
          </a:prstGeom>
          <a:noFill/>
        </p:spPr>
        <p:txBody>
          <a:bodyPr wrap="square" rtlCol="0">
            <a:spAutoFit/>
          </a:bodyPr>
          <a:lstStyle/>
          <a:p>
            <a:pPr marL="571500" indent="-571500">
              <a:spcAft>
                <a:spcPts val="600"/>
              </a:spcAft>
              <a:buFont typeface="Wingdings" pitchFamily="2" charset="2"/>
              <a:buChar char="Ø"/>
            </a:pPr>
            <a:r>
              <a:rPr lang="en-US" sz="2800" b="1" dirty="0"/>
              <a:t>Objective</a:t>
            </a:r>
            <a:r>
              <a:rPr lang="en-US" sz="2800" dirty="0"/>
              <a:t>: To build an intelligent agent system that combines </a:t>
            </a:r>
            <a:r>
              <a:rPr lang="en-US" sz="2800" b="1" dirty="0"/>
              <a:t>machine learning </a:t>
            </a:r>
            <a:r>
              <a:rPr lang="en-US" sz="2800" dirty="0"/>
              <a:t>and </a:t>
            </a:r>
            <a:r>
              <a:rPr lang="en-US" sz="2800" b="1" dirty="0"/>
              <a:t>large language models (LLMs)</a:t>
            </a:r>
            <a:r>
              <a:rPr lang="en-US" sz="2800" dirty="0"/>
              <a:t> to predict and manage weather-related disasters.</a:t>
            </a:r>
          </a:p>
          <a:p>
            <a:pPr marL="571500" indent="-571500">
              <a:spcAft>
                <a:spcPts val="600"/>
              </a:spcAft>
              <a:buFont typeface="Wingdings" pitchFamily="2" charset="2"/>
              <a:buChar char="Ø"/>
            </a:pPr>
            <a:r>
              <a:rPr lang="en-US" sz="2800" b="1" dirty="0"/>
              <a:t>Motivation</a:t>
            </a:r>
            <a:r>
              <a:rPr lang="en-US" sz="2800" dirty="0"/>
              <a:t>: Traditional disaster management often relies on delayed </a:t>
            </a:r>
            <a:r>
              <a:rPr lang="en-US" sz="2800" b="1" dirty="0"/>
              <a:t>manual</a:t>
            </a:r>
            <a:r>
              <a:rPr lang="en-US" sz="2800" dirty="0"/>
              <a:t> assessment. Automating this process enhances response speed, improves system efficiency, and reduces labor costs.</a:t>
            </a:r>
          </a:p>
          <a:p>
            <a:pPr marL="571500" indent="-571500">
              <a:spcAft>
                <a:spcPts val="600"/>
              </a:spcAft>
              <a:buFont typeface="Wingdings" pitchFamily="2" charset="2"/>
              <a:buChar char="Ø"/>
            </a:pPr>
            <a:r>
              <a:rPr lang="en-US" sz="2800" b="1" dirty="0"/>
              <a:t>Approach</a:t>
            </a:r>
            <a:r>
              <a:rPr lang="en-US" sz="2800" dirty="0"/>
              <a:t>: Integrate </a:t>
            </a:r>
            <a:r>
              <a:rPr lang="en-US" sz="2800" b="1" dirty="0"/>
              <a:t>ML-based wildfire prediction </a:t>
            </a:r>
            <a:r>
              <a:rPr lang="en-US" sz="2800" dirty="0"/>
              <a:t>with a </a:t>
            </a:r>
            <a:r>
              <a:rPr lang="en-US" sz="2800" b="1" dirty="0"/>
              <a:t>real-time LLM agent system</a:t>
            </a:r>
            <a:r>
              <a:rPr lang="en-US" sz="2800" dirty="0"/>
              <a:t> that assesses weather risks, determines severity, and initiates automated responses and alerts.</a:t>
            </a:r>
          </a:p>
        </p:txBody>
      </p:sp>
      <p:sp>
        <p:nvSpPr>
          <p:cNvPr id="11" name="Rectangle 10">
            <a:extLst>
              <a:ext uri="{FF2B5EF4-FFF2-40B4-BE49-F238E27FC236}">
                <a16:creationId xmlns:a16="http://schemas.microsoft.com/office/drawing/2014/main" id="{DEF0720E-89EE-0A64-5BF7-31D6627B8354}"/>
              </a:ext>
            </a:extLst>
          </p:cNvPr>
          <p:cNvSpPr/>
          <p:nvPr/>
        </p:nvSpPr>
        <p:spPr>
          <a:xfrm>
            <a:off x="25994243" y="15932057"/>
            <a:ext cx="6702552" cy="1037528"/>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Reference</a:t>
            </a:r>
          </a:p>
        </p:txBody>
      </p:sp>
      <p:graphicFrame>
        <p:nvGraphicFramePr>
          <p:cNvPr id="29" name="Table 28">
            <a:extLst>
              <a:ext uri="{FF2B5EF4-FFF2-40B4-BE49-F238E27FC236}">
                <a16:creationId xmlns:a16="http://schemas.microsoft.com/office/drawing/2014/main" id="{61CC6987-04B7-224F-E873-8131EC3C4A07}"/>
              </a:ext>
            </a:extLst>
          </p:cNvPr>
          <p:cNvGraphicFramePr>
            <a:graphicFrameLocks noGrp="1"/>
          </p:cNvGraphicFramePr>
          <p:nvPr>
            <p:extLst>
              <p:ext uri="{D42A27DB-BD31-4B8C-83A1-F6EECF244321}">
                <p14:modId xmlns:p14="http://schemas.microsoft.com/office/powerpoint/2010/main" val="3000273677"/>
              </p:ext>
            </p:extLst>
          </p:nvPr>
        </p:nvGraphicFramePr>
        <p:xfrm>
          <a:off x="850685" y="17690686"/>
          <a:ext cx="9423966" cy="3748380"/>
        </p:xfrm>
        <a:graphic>
          <a:graphicData uri="http://schemas.openxmlformats.org/drawingml/2006/table">
            <a:tbl>
              <a:tblPr firstRow="1" bandRow="1">
                <a:tableStyleId>{5C22544A-7EE6-4342-B048-85BDC9FD1C3A}</a:tableStyleId>
              </a:tblPr>
              <a:tblGrid>
                <a:gridCol w="3197806">
                  <a:extLst>
                    <a:ext uri="{9D8B030D-6E8A-4147-A177-3AD203B41FA5}">
                      <a16:colId xmlns:a16="http://schemas.microsoft.com/office/drawing/2014/main" val="2481801364"/>
                    </a:ext>
                  </a:extLst>
                </a:gridCol>
                <a:gridCol w="1556540">
                  <a:extLst>
                    <a:ext uri="{9D8B030D-6E8A-4147-A177-3AD203B41FA5}">
                      <a16:colId xmlns:a16="http://schemas.microsoft.com/office/drawing/2014/main" val="1557001323"/>
                    </a:ext>
                  </a:extLst>
                </a:gridCol>
                <a:gridCol w="1556540">
                  <a:extLst>
                    <a:ext uri="{9D8B030D-6E8A-4147-A177-3AD203B41FA5}">
                      <a16:colId xmlns:a16="http://schemas.microsoft.com/office/drawing/2014/main" val="1238079840"/>
                    </a:ext>
                  </a:extLst>
                </a:gridCol>
                <a:gridCol w="1556540">
                  <a:extLst>
                    <a:ext uri="{9D8B030D-6E8A-4147-A177-3AD203B41FA5}">
                      <a16:colId xmlns:a16="http://schemas.microsoft.com/office/drawing/2014/main" val="2949120976"/>
                    </a:ext>
                  </a:extLst>
                </a:gridCol>
                <a:gridCol w="1556540">
                  <a:extLst>
                    <a:ext uri="{9D8B030D-6E8A-4147-A177-3AD203B41FA5}">
                      <a16:colId xmlns:a16="http://schemas.microsoft.com/office/drawing/2014/main" val="1682836536"/>
                    </a:ext>
                  </a:extLst>
                </a:gridCol>
              </a:tblGrid>
              <a:tr h="505000">
                <a:tc>
                  <a:txBody>
                    <a:bodyPr/>
                    <a:lstStyle/>
                    <a:p>
                      <a:pPr algn="ctr"/>
                      <a:r>
                        <a:rPr lang="en-US" sz="2400" dirty="0"/>
                        <a:t>Method</a:t>
                      </a:r>
                    </a:p>
                  </a:txBody>
                  <a:tcPr anchor="ctr"/>
                </a:tc>
                <a:tc>
                  <a:txBody>
                    <a:bodyPr/>
                    <a:lstStyle/>
                    <a:p>
                      <a:pPr algn="ctr"/>
                      <a:r>
                        <a:rPr lang="en-US" sz="2400" dirty="0"/>
                        <a:t>ACC</a:t>
                      </a:r>
                    </a:p>
                  </a:txBody>
                  <a:tcPr anchor="ctr"/>
                </a:tc>
                <a:tc>
                  <a:txBody>
                    <a:bodyPr/>
                    <a:lstStyle/>
                    <a:p>
                      <a:pPr algn="ctr"/>
                      <a:r>
                        <a:rPr lang="en-US" sz="2400" dirty="0"/>
                        <a:t>Recall</a:t>
                      </a:r>
                    </a:p>
                  </a:txBody>
                  <a:tcPr anchor="ctr"/>
                </a:tc>
                <a:tc>
                  <a:txBody>
                    <a:bodyPr/>
                    <a:lstStyle/>
                    <a:p>
                      <a:pPr algn="ctr"/>
                      <a:r>
                        <a:rPr lang="en-US" sz="2400" dirty="0"/>
                        <a:t>F1 score</a:t>
                      </a:r>
                    </a:p>
                  </a:txBody>
                  <a:tcPr anchor="ctr"/>
                </a:tc>
                <a:tc>
                  <a:txBody>
                    <a:bodyPr/>
                    <a:lstStyle/>
                    <a:p>
                      <a:pPr algn="ctr"/>
                      <a:r>
                        <a:rPr lang="en-US" sz="2400" dirty="0"/>
                        <a:t>AUC</a:t>
                      </a:r>
                    </a:p>
                  </a:txBody>
                  <a:tcPr anchor="ctr"/>
                </a:tc>
                <a:extLst>
                  <a:ext uri="{0D108BD9-81ED-4DB2-BD59-A6C34878D82A}">
                    <a16:rowId xmlns:a16="http://schemas.microsoft.com/office/drawing/2014/main" val="2455994790"/>
                  </a:ext>
                </a:extLst>
              </a:tr>
              <a:tr h="463340">
                <a:tc>
                  <a:txBody>
                    <a:bodyPr/>
                    <a:lstStyle/>
                    <a:p>
                      <a:pPr algn="ctr"/>
                      <a:r>
                        <a:rPr lang="en-US" sz="2400" dirty="0"/>
                        <a:t>Logistic Regression</a:t>
                      </a:r>
                    </a:p>
                  </a:txBody>
                  <a:tcPr anchor="ctr"/>
                </a:tc>
                <a:tc>
                  <a:txBody>
                    <a:bodyPr/>
                    <a:lstStyle/>
                    <a:p>
                      <a:pPr algn="ctr"/>
                      <a:r>
                        <a:rPr lang="en-US" sz="2400" dirty="0"/>
                        <a:t>0.766</a:t>
                      </a:r>
                      <a:r>
                        <a:rPr lang="en-US" altLang="zh-CN" sz="2400" dirty="0"/>
                        <a:t>8</a:t>
                      </a:r>
                      <a:endParaRPr lang="en-US" sz="2400" dirty="0"/>
                    </a:p>
                  </a:txBody>
                  <a:tcPr anchor="ctr"/>
                </a:tc>
                <a:tc>
                  <a:txBody>
                    <a:bodyPr/>
                    <a:lstStyle/>
                    <a:p>
                      <a:pPr algn="ctr"/>
                      <a:r>
                        <a:rPr lang="en-US" sz="2400" dirty="0"/>
                        <a:t>0.6731</a:t>
                      </a:r>
                    </a:p>
                  </a:txBody>
                  <a:tcPr anchor="ctr"/>
                </a:tc>
                <a:tc>
                  <a:txBody>
                    <a:bodyPr/>
                    <a:lstStyle/>
                    <a:p>
                      <a:pPr algn="ctr"/>
                      <a:r>
                        <a:rPr lang="en-US" sz="2400" dirty="0"/>
                        <a:t>0.6773</a:t>
                      </a:r>
                    </a:p>
                  </a:txBody>
                  <a:tcPr anchor="ctr"/>
                </a:tc>
                <a:tc>
                  <a:txBody>
                    <a:bodyPr/>
                    <a:lstStyle/>
                    <a:p>
                      <a:pPr algn="ctr"/>
                      <a:r>
                        <a:rPr lang="en-US" sz="2400" dirty="0"/>
                        <a:t>0.8347</a:t>
                      </a:r>
                    </a:p>
                  </a:txBody>
                  <a:tcPr anchor="ctr"/>
                </a:tc>
                <a:extLst>
                  <a:ext uri="{0D108BD9-81ED-4DB2-BD59-A6C34878D82A}">
                    <a16:rowId xmlns:a16="http://schemas.microsoft.com/office/drawing/2014/main" val="1663613438"/>
                  </a:ext>
                </a:extLst>
              </a:tr>
              <a:tr h="463340">
                <a:tc>
                  <a:txBody>
                    <a:bodyPr/>
                    <a:lstStyle/>
                    <a:p>
                      <a:pPr marL="0" algn="ctr" defTabSz="2468880" rtl="0" eaLnBrk="1" latinLnBrk="0" hangingPunct="1"/>
                      <a:r>
                        <a:rPr lang="en-US" sz="2400" kern="1200" dirty="0">
                          <a:solidFill>
                            <a:schemeClr val="dk1"/>
                          </a:solidFill>
                          <a:latin typeface="+mn-lt"/>
                          <a:ea typeface="+mn-ea"/>
                          <a:cs typeface="+mn-cs"/>
                        </a:rPr>
                        <a:t>MLP</a:t>
                      </a:r>
                    </a:p>
                  </a:txBody>
                  <a:tcPr anchor="ctr"/>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0.7698</a:t>
                      </a:r>
                    </a:p>
                  </a:txBody>
                  <a:tcPr anchor="ctr"/>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0.6867</a:t>
                      </a:r>
                    </a:p>
                  </a:txBody>
                  <a:tcPr anchor="ctr"/>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400" kern="1200" dirty="0">
                          <a:solidFill>
                            <a:schemeClr val="dk1"/>
                          </a:solidFill>
                          <a:latin typeface="+mn-lt"/>
                          <a:ea typeface="+mn-ea"/>
                          <a:cs typeface="+mn-cs"/>
                        </a:rPr>
                        <a:t>0.6892</a:t>
                      </a:r>
                    </a:p>
                  </a:txBody>
                  <a:tcPr anchor="ctr"/>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400" kern="1200">
                          <a:solidFill>
                            <a:schemeClr val="dk1"/>
                          </a:solidFill>
                          <a:latin typeface="+mn-lt"/>
                          <a:ea typeface="+mn-ea"/>
                          <a:cs typeface="+mn-cs"/>
                        </a:rPr>
                        <a:t>0.7528</a:t>
                      </a:r>
                      <a:endParaRPr lang="en-US" sz="2400" kern="1200" dirty="0">
                        <a:solidFill>
                          <a:schemeClr val="dk1"/>
                        </a:solidFill>
                        <a:latin typeface="+mn-lt"/>
                        <a:ea typeface="+mn-ea"/>
                        <a:cs typeface="+mn-cs"/>
                      </a:endParaRPr>
                    </a:p>
                  </a:txBody>
                  <a:tcPr anchor="ctr"/>
                </a:tc>
                <a:extLst>
                  <a:ext uri="{0D108BD9-81ED-4DB2-BD59-A6C34878D82A}">
                    <a16:rowId xmlns:a16="http://schemas.microsoft.com/office/drawing/2014/main" val="2704661859"/>
                  </a:ext>
                </a:extLst>
              </a:tr>
              <a:tr h="463340">
                <a:tc>
                  <a:txBody>
                    <a:bodyPr/>
                    <a:lstStyle/>
                    <a:p>
                      <a:pPr algn="ctr"/>
                      <a:r>
                        <a:rPr lang="en-US" sz="2400" dirty="0"/>
                        <a:t>Self-Attention Network</a:t>
                      </a:r>
                    </a:p>
                  </a:txBody>
                  <a:tcPr anchor="ctr"/>
                </a:tc>
                <a:tc>
                  <a:txBody>
                    <a:bodyPr/>
                    <a:lstStyle/>
                    <a:p>
                      <a:pPr algn="ctr"/>
                      <a:r>
                        <a:rPr lang="en-US" sz="2400" dirty="0"/>
                        <a:t>0.7853</a:t>
                      </a:r>
                    </a:p>
                  </a:txBody>
                  <a:tcPr anchor="ctr"/>
                </a:tc>
                <a:tc>
                  <a:txBody>
                    <a:bodyPr/>
                    <a:lstStyle/>
                    <a:p>
                      <a:pPr algn="ctr"/>
                      <a:r>
                        <a:rPr lang="en-US" sz="2400" dirty="0"/>
                        <a:t>0.7131</a:t>
                      </a:r>
                    </a:p>
                  </a:txBody>
                  <a:tcPr anchor="ctr"/>
                </a:tc>
                <a:tc>
                  <a:txBody>
                    <a:bodyPr/>
                    <a:lstStyle/>
                    <a:p>
                      <a:pPr marL="0" marR="0" lvl="0" indent="0" algn="ctr" defTabSz="2468880" rtl="0" eaLnBrk="1" fontAlgn="auto" latinLnBrk="0" hangingPunct="1">
                        <a:lnSpc>
                          <a:spcPct val="100000"/>
                        </a:lnSpc>
                        <a:spcBef>
                          <a:spcPts val="0"/>
                        </a:spcBef>
                        <a:spcAft>
                          <a:spcPts val="0"/>
                        </a:spcAft>
                        <a:buClrTx/>
                        <a:buSzTx/>
                        <a:buFontTx/>
                        <a:buNone/>
                        <a:tabLst/>
                        <a:defRPr/>
                      </a:pPr>
                      <a:r>
                        <a:rPr lang="en-US" sz="2400" dirty="0"/>
                        <a:t>0.7072</a:t>
                      </a:r>
                    </a:p>
                  </a:txBody>
                  <a:tcPr anchor="ctr"/>
                </a:tc>
                <a:tc>
                  <a:txBody>
                    <a:bodyPr/>
                    <a:lstStyle/>
                    <a:p>
                      <a:pPr algn="ctr"/>
                      <a:r>
                        <a:rPr lang="en-US" sz="2400" dirty="0"/>
                        <a:t>0.8546</a:t>
                      </a:r>
                    </a:p>
                  </a:txBody>
                  <a:tcPr anchor="ctr"/>
                </a:tc>
                <a:extLst>
                  <a:ext uri="{0D108BD9-81ED-4DB2-BD59-A6C34878D82A}">
                    <a16:rowId xmlns:a16="http://schemas.microsoft.com/office/drawing/2014/main" val="2803788456"/>
                  </a:ext>
                </a:extLst>
              </a:tr>
              <a:tr h="463340">
                <a:tc>
                  <a:txBody>
                    <a:bodyPr/>
                    <a:lstStyle/>
                    <a:p>
                      <a:pPr algn="ctr"/>
                      <a:r>
                        <a:rPr lang="en-US" sz="2400" dirty="0"/>
                        <a:t>Deep &amp; Cross Network</a:t>
                      </a:r>
                    </a:p>
                  </a:txBody>
                  <a:tcPr anchor="ctr"/>
                </a:tc>
                <a:tc>
                  <a:txBody>
                    <a:bodyPr/>
                    <a:lstStyle/>
                    <a:p>
                      <a:pPr algn="ctr"/>
                      <a:r>
                        <a:rPr lang="en-US" sz="2400" dirty="0"/>
                        <a:t>0.7968</a:t>
                      </a:r>
                    </a:p>
                  </a:txBody>
                  <a:tcPr anchor="ctr"/>
                </a:tc>
                <a:tc>
                  <a:txBody>
                    <a:bodyPr/>
                    <a:lstStyle/>
                    <a:p>
                      <a:pPr algn="ctr"/>
                      <a:r>
                        <a:rPr lang="en-US" sz="2400" dirty="0"/>
                        <a:t>0.7798</a:t>
                      </a:r>
                    </a:p>
                  </a:txBody>
                  <a:tcPr anchor="ctr"/>
                </a:tc>
                <a:tc>
                  <a:txBody>
                    <a:bodyPr/>
                    <a:lstStyle/>
                    <a:p>
                      <a:pPr algn="ctr"/>
                      <a:r>
                        <a:rPr lang="en-US" sz="2400" dirty="0"/>
                        <a:t>0.7362</a:t>
                      </a:r>
                    </a:p>
                  </a:txBody>
                  <a:tcPr anchor="ctr"/>
                </a:tc>
                <a:tc>
                  <a:txBody>
                    <a:bodyPr/>
                    <a:lstStyle/>
                    <a:p>
                      <a:pPr algn="ctr"/>
                      <a:r>
                        <a:rPr lang="en-US" sz="2400" dirty="0"/>
                        <a:t>0.8658</a:t>
                      </a:r>
                    </a:p>
                  </a:txBody>
                  <a:tcPr anchor="ctr"/>
                </a:tc>
                <a:extLst>
                  <a:ext uri="{0D108BD9-81ED-4DB2-BD59-A6C34878D82A}">
                    <a16:rowId xmlns:a16="http://schemas.microsoft.com/office/drawing/2014/main" val="2682394028"/>
                  </a:ext>
                </a:extLst>
              </a:tr>
              <a:tr h="463340">
                <a:tc>
                  <a:txBody>
                    <a:bodyPr/>
                    <a:lstStyle/>
                    <a:p>
                      <a:pPr algn="ctr"/>
                      <a:r>
                        <a:rPr lang="en-US" sz="2400" dirty="0"/>
                        <a:t>ConvNN-1D</a:t>
                      </a:r>
                    </a:p>
                  </a:txBody>
                  <a:tcPr anchor="ctr"/>
                </a:tc>
                <a:tc>
                  <a:txBody>
                    <a:bodyPr/>
                    <a:lstStyle/>
                    <a:p>
                      <a:pPr algn="ctr"/>
                      <a:r>
                        <a:rPr lang="en-US" sz="2400" dirty="0"/>
                        <a:t>0.8032</a:t>
                      </a:r>
                    </a:p>
                  </a:txBody>
                  <a:tcPr anchor="ctr"/>
                </a:tc>
                <a:tc>
                  <a:txBody>
                    <a:bodyPr/>
                    <a:lstStyle/>
                    <a:p>
                      <a:pPr algn="ctr"/>
                      <a:r>
                        <a:rPr lang="en-US" sz="2400" dirty="0"/>
                        <a:t>0.7189</a:t>
                      </a:r>
                    </a:p>
                  </a:txBody>
                  <a:tcPr anchor="ctr"/>
                </a:tc>
                <a:tc>
                  <a:txBody>
                    <a:bodyPr/>
                    <a:lstStyle/>
                    <a:p>
                      <a:pPr algn="ctr"/>
                      <a:r>
                        <a:rPr lang="en-US" sz="2400" dirty="0"/>
                        <a:t>0.7265</a:t>
                      </a:r>
                    </a:p>
                  </a:txBody>
                  <a:tcPr anchor="ctr"/>
                </a:tc>
                <a:tc>
                  <a:txBody>
                    <a:bodyPr/>
                    <a:lstStyle/>
                    <a:p>
                      <a:pPr algn="ctr"/>
                      <a:r>
                        <a:rPr lang="en-US" sz="2400" dirty="0"/>
                        <a:t>0.8753</a:t>
                      </a:r>
                    </a:p>
                  </a:txBody>
                  <a:tcPr anchor="ctr"/>
                </a:tc>
                <a:extLst>
                  <a:ext uri="{0D108BD9-81ED-4DB2-BD59-A6C34878D82A}">
                    <a16:rowId xmlns:a16="http://schemas.microsoft.com/office/drawing/2014/main" val="3596476458"/>
                  </a:ext>
                </a:extLst>
              </a:tr>
              <a:tr h="463340">
                <a:tc>
                  <a:txBody>
                    <a:bodyPr/>
                    <a:lstStyle/>
                    <a:p>
                      <a:pPr algn="ctr"/>
                      <a:r>
                        <a:rPr lang="en-US" sz="2400" dirty="0"/>
                        <a:t>Voting Classifier</a:t>
                      </a:r>
                    </a:p>
                  </a:txBody>
                  <a:tcPr anchor="ctr"/>
                </a:tc>
                <a:tc>
                  <a:txBody>
                    <a:bodyPr/>
                    <a:lstStyle/>
                    <a:p>
                      <a:pPr algn="ctr"/>
                      <a:r>
                        <a:rPr lang="en-US" sz="2400" dirty="0"/>
                        <a:t>0.8623</a:t>
                      </a:r>
                    </a:p>
                  </a:txBody>
                  <a:tcPr anchor="ctr"/>
                </a:tc>
                <a:tc>
                  <a:txBody>
                    <a:bodyPr/>
                    <a:lstStyle/>
                    <a:p>
                      <a:pPr algn="ctr"/>
                      <a:r>
                        <a:rPr lang="en-US" sz="2400" dirty="0"/>
                        <a:t>0.8182</a:t>
                      </a:r>
                    </a:p>
                  </a:txBody>
                  <a:tcPr anchor="ctr"/>
                </a:tc>
                <a:tc>
                  <a:txBody>
                    <a:bodyPr/>
                    <a:lstStyle/>
                    <a:p>
                      <a:pPr algn="ctr"/>
                      <a:r>
                        <a:rPr lang="en-US" sz="2400" dirty="0"/>
                        <a:t>0.8121</a:t>
                      </a:r>
                    </a:p>
                  </a:txBody>
                  <a:tcPr anchor="ctr"/>
                </a:tc>
                <a:tc>
                  <a:txBody>
                    <a:bodyPr/>
                    <a:lstStyle/>
                    <a:p>
                      <a:pPr algn="ctr"/>
                      <a:r>
                        <a:rPr lang="en-US" sz="2400" dirty="0"/>
                        <a:t>0.9274</a:t>
                      </a:r>
                    </a:p>
                  </a:txBody>
                  <a:tcPr anchor="ctr"/>
                </a:tc>
                <a:extLst>
                  <a:ext uri="{0D108BD9-81ED-4DB2-BD59-A6C34878D82A}">
                    <a16:rowId xmlns:a16="http://schemas.microsoft.com/office/drawing/2014/main" val="3636765546"/>
                  </a:ext>
                </a:extLst>
              </a:tr>
              <a:tr h="463340">
                <a:tc>
                  <a:txBody>
                    <a:bodyPr/>
                    <a:lstStyle/>
                    <a:p>
                      <a:pPr algn="ctr"/>
                      <a:r>
                        <a:rPr lang="en-US" sz="2400" b="1" kern="1200" dirty="0">
                          <a:solidFill>
                            <a:srgbClr val="AE0504"/>
                          </a:solidFill>
                          <a:latin typeface="+mn-lt"/>
                          <a:ea typeface="+mn-ea"/>
                          <a:cs typeface="+mn-cs"/>
                        </a:rPr>
                        <a:t>Random Forest</a:t>
                      </a:r>
                    </a:p>
                  </a:txBody>
                  <a:tcPr anchor="ctr"/>
                </a:tc>
                <a:tc>
                  <a:txBody>
                    <a:bodyPr/>
                    <a:lstStyle/>
                    <a:p>
                      <a:pPr algn="ctr"/>
                      <a:r>
                        <a:rPr lang="en-US" sz="2400" b="1" kern="1200" dirty="0">
                          <a:solidFill>
                            <a:schemeClr val="dk1"/>
                          </a:solidFill>
                          <a:latin typeface="+mn-lt"/>
                          <a:ea typeface="+mn-ea"/>
                          <a:cs typeface="+mn-cs"/>
                        </a:rPr>
                        <a:t>0.8905</a:t>
                      </a:r>
                    </a:p>
                  </a:txBody>
                  <a:tcPr anchor="ctr"/>
                </a:tc>
                <a:tc>
                  <a:txBody>
                    <a:bodyPr/>
                    <a:lstStyle/>
                    <a:p>
                      <a:pPr algn="ctr"/>
                      <a:r>
                        <a:rPr lang="en-US" sz="2400" b="1" kern="1200" dirty="0">
                          <a:solidFill>
                            <a:schemeClr val="dk1"/>
                          </a:solidFill>
                          <a:latin typeface="+mn-lt"/>
                          <a:ea typeface="+mn-ea"/>
                          <a:cs typeface="+mn-cs"/>
                        </a:rPr>
                        <a:t>0.8282</a:t>
                      </a:r>
                    </a:p>
                  </a:txBody>
                  <a:tcPr anchor="ctr"/>
                </a:tc>
                <a:tc>
                  <a:txBody>
                    <a:bodyPr/>
                    <a:lstStyle/>
                    <a:p>
                      <a:pPr algn="ctr"/>
                      <a:r>
                        <a:rPr lang="en-US" sz="2400" b="1" dirty="0"/>
                        <a:t>0.8462</a:t>
                      </a:r>
                    </a:p>
                  </a:txBody>
                  <a:tcPr anchor="ctr"/>
                </a:tc>
                <a:tc>
                  <a:txBody>
                    <a:bodyPr/>
                    <a:lstStyle/>
                    <a:p>
                      <a:pPr algn="ctr"/>
                      <a:r>
                        <a:rPr lang="en-US" sz="2400" b="1" dirty="0"/>
                        <a:t>0.9395</a:t>
                      </a:r>
                    </a:p>
                  </a:txBody>
                  <a:tcPr anchor="ctr"/>
                </a:tc>
                <a:extLst>
                  <a:ext uri="{0D108BD9-81ED-4DB2-BD59-A6C34878D82A}">
                    <a16:rowId xmlns:a16="http://schemas.microsoft.com/office/drawing/2014/main" val="256092480"/>
                  </a:ext>
                </a:extLst>
              </a:tr>
            </a:tbl>
          </a:graphicData>
        </a:graphic>
      </p:graphicFrame>
      <p:sp>
        <p:nvSpPr>
          <p:cNvPr id="36" name="Rectangle 35">
            <a:extLst>
              <a:ext uri="{FF2B5EF4-FFF2-40B4-BE49-F238E27FC236}">
                <a16:creationId xmlns:a16="http://schemas.microsoft.com/office/drawing/2014/main" id="{5BE862E8-9125-2F2B-5E8C-618B2A374C49}"/>
              </a:ext>
            </a:extLst>
          </p:cNvPr>
          <p:cNvSpPr/>
          <p:nvPr/>
        </p:nvSpPr>
        <p:spPr>
          <a:xfrm>
            <a:off x="24701941" y="393302"/>
            <a:ext cx="6086568" cy="1463039"/>
          </a:xfrm>
          <a:prstGeom prst="rect">
            <a:avLst/>
          </a:prstGeom>
          <a:solidFill>
            <a:srgbClr val="868686"/>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UC San Diego | Jacobs School</a:t>
            </a:r>
          </a:p>
          <a:p>
            <a:pPr algn="ctr"/>
            <a:r>
              <a:rPr lang="en-US" sz="2800" dirty="0"/>
              <a:t>Department of Electrical and Computer Engineering</a:t>
            </a:r>
          </a:p>
        </p:txBody>
      </p:sp>
      <p:sp>
        <p:nvSpPr>
          <p:cNvPr id="37" name="TextBox 36">
            <a:extLst>
              <a:ext uri="{FF2B5EF4-FFF2-40B4-BE49-F238E27FC236}">
                <a16:creationId xmlns:a16="http://schemas.microsoft.com/office/drawing/2014/main" id="{AEBB4B3E-D641-DA99-EFE0-C2967860AD6A}"/>
              </a:ext>
            </a:extLst>
          </p:cNvPr>
          <p:cNvSpPr txBox="1"/>
          <p:nvPr/>
        </p:nvSpPr>
        <p:spPr>
          <a:xfrm>
            <a:off x="319019" y="12343684"/>
            <a:ext cx="7663527" cy="2246769"/>
          </a:xfrm>
          <a:prstGeom prst="rect">
            <a:avLst/>
          </a:prstGeom>
          <a:noFill/>
        </p:spPr>
        <p:txBody>
          <a:bodyPr wrap="square" rtlCol="0">
            <a:spAutoFit/>
          </a:bodyPr>
          <a:lstStyle/>
          <a:p>
            <a:pPr marL="571500" indent="-571500">
              <a:buFont typeface="Wingdings" pitchFamily="2" charset="2"/>
              <a:buChar char="Ø"/>
            </a:pPr>
            <a:r>
              <a:rPr lang="en-US" sz="2800" dirty="0"/>
              <a:t>Wildfire dataset: combining the fire data with the California weather data following [1].</a:t>
            </a:r>
          </a:p>
          <a:p>
            <a:pPr marL="571500" indent="-571500">
              <a:buFont typeface="Wingdings" pitchFamily="2" charset="2"/>
              <a:buChar char="Ø"/>
            </a:pPr>
            <a:r>
              <a:rPr lang="en-US" sz="2800" dirty="0"/>
              <a:t>Weather API: </a:t>
            </a:r>
            <a:r>
              <a:rPr lang="en-US" sz="2800" dirty="0" err="1"/>
              <a:t>OpenWeatherMap</a:t>
            </a:r>
            <a:r>
              <a:rPr lang="en-US" sz="2800" dirty="0"/>
              <a:t>. </a:t>
            </a:r>
          </a:p>
          <a:p>
            <a:pPr marL="576263"/>
            <a:r>
              <a:rPr lang="en-US" sz="2800" dirty="0"/>
              <a:t>(weather description, temperature, wind speed, humidity, pressure, cloud cover, etc.)</a:t>
            </a:r>
          </a:p>
        </p:txBody>
      </p:sp>
      <p:sp>
        <p:nvSpPr>
          <p:cNvPr id="38" name="TextBox 37">
            <a:extLst>
              <a:ext uri="{FF2B5EF4-FFF2-40B4-BE49-F238E27FC236}">
                <a16:creationId xmlns:a16="http://schemas.microsoft.com/office/drawing/2014/main" id="{982D7265-DFD2-51D5-510C-92D8B1FB9E79}"/>
              </a:ext>
            </a:extLst>
          </p:cNvPr>
          <p:cNvSpPr txBox="1"/>
          <p:nvPr/>
        </p:nvSpPr>
        <p:spPr>
          <a:xfrm>
            <a:off x="26011858" y="17034355"/>
            <a:ext cx="6727745" cy="4524315"/>
          </a:xfrm>
          <a:prstGeom prst="rect">
            <a:avLst/>
          </a:prstGeom>
          <a:noFill/>
        </p:spPr>
        <p:txBody>
          <a:bodyPr wrap="square" rtlCol="0">
            <a:spAutoFit/>
          </a:bodyPr>
          <a:lstStyle/>
          <a:p>
            <a:r>
              <a:rPr lang="en-US" sz="2400" dirty="0"/>
              <a:t>[1]https://</a:t>
            </a:r>
            <a:r>
              <a:rPr lang="en-US" sz="2400" dirty="0" err="1"/>
              <a:t>github.com</a:t>
            </a:r>
            <a:r>
              <a:rPr lang="en-US" sz="2400" dirty="0"/>
              <a:t>/</a:t>
            </a:r>
            <a:r>
              <a:rPr lang="en-US" sz="2400" dirty="0" err="1"/>
              <a:t>osyounis</a:t>
            </a:r>
            <a:r>
              <a:rPr lang="en-US" sz="2400" dirty="0"/>
              <a:t>/</a:t>
            </a:r>
            <a:r>
              <a:rPr lang="en-US" sz="2400" dirty="0" err="1"/>
              <a:t>cali_wildfire_likelihood_predictor</a:t>
            </a:r>
            <a:endParaRPr lang="en-US" sz="2400" dirty="0"/>
          </a:p>
          <a:p>
            <a:r>
              <a:rPr lang="en-US" sz="2400" dirty="0"/>
              <a:t>[2] Wang, Lei, et al. "A survey on large language model based autonomous agents." Frontiers of Computer Science 18.6 (2024): 186345.</a:t>
            </a:r>
          </a:p>
          <a:p>
            <a:r>
              <a:rPr lang="en-US" sz="2400" dirty="0"/>
              <a:t>[3] Wang, </a:t>
            </a:r>
            <a:r>
              <a:rPr lang="en-US" sz="2400" dirty="0" err="1"/>
              <a:t>Ruoxi</a:t>
            </a:r>
            <a:r>
              <a:rPr lang="en-US" sz="2400" dirty="0"/>
              <a:t>, et al. "Deep &amp; cross network for ad click predictions." Proceedings of the ADKDD'17. 2017. 1-7.</a:t>
            </a:r>
          </a:p>
          <a:p>
            <a:r>
              <a:rPr lang="en-US" sz="2400" dirty="0"/>
              <a:t>[4] </a:t>
            </a:r>
            <a:r>
              <a:rPr lang="en-US" sz="2400" dirty="0" err="1"/>
              <a:t>Kondylatos</a:t>
            </a:r>
            <a:r>
              <a:rPr lang="en-US" sz="2400" dirty="0"/>
              <a:t>, Spyros, et al. "Wildfire danger prediction and understanding with deep learning." Geophysical Research Letters 49.17 (2022): e2022GL099368.</a:t>
            </a:r>
          </a:p>
        </p:txBody>
      </p:sp>
      <p:sp>
        <p:nvSpPr>
          <p:cNvPr id="13" name="TextBox 12">
            <a:extLst>
              <a:ext uri="{FF2B5EF4-FFF2-40B4-BE49-F238E27FC236}">
                <a16:creationId xmlns:a16="http://schemas.microsoft.com/office/drawing/2014/main" id="{FA6BAF66-6D90-5972-040C-51A2D3313EDB}"/>
              </a:ext>
            </a:extLst>
          </p:cNvPr>
          <p:cNvSpPr txBox="1"/>
          <p:nvPr/>
        </p:nvSpPr>
        <p:spPr>
          <a:xfrm>
            <a:off x="8231448" y="4964727"/>
            <a:ext cx="7761155" cy="5262979"/>
          </a:xfrm>
          <a:prstGeom prst="rect">
            <a:avLst/>
          </a:prstGeom>
          <a:noFill/>
        </p:spPr>
        <p:txBody>
          <a:bodyPr wrap="square">
            <a:spAutoFit/>
          </a:bodyPr>
          <a:lstStyle/>
          <a:p>
            <a:pPr marL="571500" indent="-571500">
              <a:buFont typeface="Wingdings" pitchFamily="2" charset="2"/>
              <a:buChar char="Ø"/>
            </a:pPr>
            <a:r>
              <a:rPr lang="en-US" sz="2800" b="1" dirty="0">
                <a:solidFill>
                  <a:srgbClr val="AE0504"/>
                </a:solidFill>
              </a:rPr>
              <a:t>Wildfire Prediction</a:t>
            </a:r>
            <a:r>
              <a:rPr lang="en-US" sz="2800" dirty="0"/>
              <a:t>: Trained and evaluated multiple </a:t>
            </a:r>
            <a:r>
              <a:rPr lang="en-US" sz="2800" b="1" dirty="0"/>
              <a:t>machine learning models </a:t>
            </a:r>
            <a:r>
              <a:rPr lang="en-US" sz="2800" dirty="0"/>
              <a:t>on historical climate data. Selected the </a:t>
            </a:r>
            <a:r>
              <a:rPr lang="en-US" sz="2800" b="1" dirty="0"/>
              <a:t>best-performing</a:t>
            </a:r>
            <a:r>
              <a:rPr lang="en-US" sz="2800" dirty="0"/>
              <a:t> model for integration into the overall system.</a:t>
            </a:r>
          </a:p>
          <a:p>
            <a:pPr marL="571500" indent="-571500">
              <a:buFont typeface="Wingdings" pitchFamily="2" charset="2"/>
              <a:buChar char="Ø"/>
            </a:pPr>
            <a:r>
              <a:rPr lang="en-US" sz="2800" b="1" dirty="0">
                <a:solidFill>
                  <a:srgbClr val="AE0504"/>
                </a:solidFill>
              </a:rPr>
              <a:t>LLM-Based Agent System</a:t>
            </a:r>
            <a:r>
              <a:rPr lang="en-US" sz="2800" dirty="0"/>
              <a:t>: Developed an agent system that ingests </a:t>
            </a:r>
            <a:r>
              <a:rPr lang="en-US" sz="2800" b="1" dirty="0"/>
              <a:t>real-time</a:t>
            </a:r>
            <a:r>
              <a:rPr lang="en-US" sz="2800" dirty="0"/>
              <a:t> weather data to assess the likelihood and severity of </a:t>
            </a:r>
            <a:r>
              <a:rPr lang="en-US" sz="2800" b="1" dirty="0"/>
              <a:t>multiple</a:t>
            </a:r>
            <a:r>
              <a:rPr lang="en-US" sz="2800" dirty="0"/>
              <a:t> </a:t>
            </a:r>
            <a:r>
              <a:rPr lang="en-US" sz="2800" b="1" dirty="0"/>
              <a:t>disaster</a:t>
            </a:r>
            <a:r>
              <a:rPr lang="en-US" sz="2800" dirty="0"/>
              <a:t> </a:t>
            </a:r>
            <a:r>
              <a:rPr lang="en-US" sz="2800" b="1" dirty="0"/>
              <a:t>types</a:t>
            </a:r>
            <a:r>
              <a:rPr lang="en-US" sz="2800" dirty="0"/>
              <a:t>. Based on severity and disaster types, the system triggers appropriate responses and sends email alerts.</a:t>
            </a:r>
          </a:p>
        </p:txBody>
      </p:sp>
      <p:grpSp>
        <p:nvGrpSpPr>
          <p:cNvPr id="50" name="Group 49">
            <a:extLst>
              <a:ext uri="{FF2B5EF4-FFF2-40B4-BE49-F238E27FC236}">
                <a16:creationId xmlns:a16="http://schemas.microsoft.com/office/drawing/2014/main" id="{4F50C6B1-8323-4B8F-41AF-2CA80B3A1278}"/>
              </a:ext>
            </a:extLst>
          </p:cNvPr>
          <p:cNvGrpSpPr/>
          <p:nvPr/>
        </p:nvGrpSpPr>
        <p:grpSpPr>
          <a:xfrm>
            <a:off x="8441365" y="11018785"/>
            <a:ext cx="6619196" cy="3481227"/>
            <a:chOff x="13180441" y="12772427"/>
            <a:chExt cx="6619196" cy="3481227"/>
          </a:xfrm>
        </p:grpSpPr>
        <p:grpSp>
          <p:nvGrpSpPr>
            <p:cNvPr id="40" name="Group 39">
              <a:extLst>
                <a:ext uri="{FF2B5EF4-FFF2-40B4-BE49-F238E27FC236}">
                  <a16:creationId xmlns:a16="http://schemas.microsoft.com/office/drawing/2014/main" id="{D2FE1194-355B-AE84-C04D-5DB4B7D1CE5F}"/>
                </a:ext>
              </a:extLst>
            </p:cNvPr>
            <p:cNvGrpSpPr/>
            <p:nvPr/>
          </p:nvGrpSpPr>
          <p:grpSpPr>
            <a:xfrm>
              <a:off x="13180441" y="12772427"/>
              <a:ext cx="6619196" cy="3481227"/>
              <a:chOff x="3500980" y="7270821"/>
              <a:chExt cx="6619196" cy="3481227"/>
            </a:xfrm>
          </p:grpSpPr>
          <p:sp>
            <p:nvSpPr>
              <p:cNvPr id="41" name="Content Placeholder 2">
                <a:extLst>
                  <a:ext uri="{FF2B5EF4-FFF2-40B4-BE49-F238E27FC236}">
                    <a16:creationId xmlns:a16="http://schemas.microsoft.com/office/drawing/2014/main" id="{F1781BE4-8C03-7102-5372-4448F9DD1AD6}"/>
                  </a:ext>
                </a:extLst>
              </p:cNvPr>
              <p:cNvSpPr txBox="1">
                <a:spLocks/>
              </p:cNvSpPr>
              <p:nvPr/>
            </p:nvSpPr>
            <p:spPr>
              <a:xfrm>
                <a:off x="3500980" y="7270821"/>
                <a:ext cx="2211506" cy="3481227"/>
              </a:xfrm>
              <a:prstGeom prst="rect">
                <a:avLst/>
              </a:prstGeom>
            </p:spPr>
            <p:txBody>
              <a:bodyPr vert="horz" lIns="91440" tIns="45720" rIns="91440" bIns="45720" rtlCol="0" anchor="ctr" anchorCtr="0">
                <a:normAutofit fontScale="92500"/>
              </a:bodyPr>
              <a:lstStyle>
                <a:lvl1pPr marL="617220" indent="-617220" algn="l" defTabSz="2468880" rtl="0" eaLnBrk="1" latinLnBrk="0" hangingPunct="1">
                  <a:lnSpc>
                    <a:spcPct val="90000"/>
                  </a:lnSpc>
                  <a:spcBef>
                    <a:spcPts val="2700"/>
                  </a:spcBef>
                  <a:buFont typeface="Arial" panose="020B0604020202020204" pitchFamily="34" charset="0"/>
                  <a:buChar char="•"/>
                  <a:defRPr sz="7560" kern="1200">
                    <a:solidFill>
                      <a:schemeClr val="tx1"/>
                    </a:solidFill>
                    <a:latin typeface="+mn-lt"/>
                    <a:ea typeface="+mn-ea"/>
                    <a:cs typeface="+mn-cs"/>
                  </a:defRPr>
                </a:lvl1pPr>
                <a:lvl2pPr marL="1851660" indent="-617220" algn="l" defTabSz="2468880" rtl="0" eaLnBrk="1" latinLnBrk="0" hangingPunct="1">
                  <a:lnSpc>
                    <a:spcPct val="90000"/>
                  </a:lnSpc>
                  <a:spcBef>
                    <a:spcPts val="1350"/>
                  </a:spcBef>
                  <a:buFont typeface="Arial" panose="020B0604020202020204" pitchFamily="34" charset="0"/>
                  <a:buChar char="•"/>
                  <a:defRPr sz="6480" kern="1200">
                    <a:solidFill>
                      <a:schemeClr val="tx1"/>
                    </a:solidFill>
                    <a:latin typeface="+mn-lt"/>
                    <a:ea typeface="+mn-ea"/>
                    <a:cs typeface="+mn-cs"/>
                  </a:defRPr>
                </a:lvl2pPr>
                <a:lvl3pPr marL="3086100" indent="-617220" algn="l" defTabSz="2468880" rtl="0" eaLnBrk="1" latinLnBrk="0" hangingPunct="1">
                  <a:lnSpc>
                    <a:spcPct val="90000"/>
                  </a:lnSpc>
                  <a:spcBef>
                    <a:spcPts val="1350"/>
                  </a:spcBef>
                  <a:buFont typeface="Arial" panose="020B0604020202020204" pitchFamily="34" charset="0"/>
                  <a:buChar char="•"/>
                  <a:defRPr sz="5400" kern="1200">
                    <a:solidFill>
                      <a:schemeClr val="tx1"/>
                    </a:solidFill>
                    <a:latin typeface="+mn-lt"/>
                    <a:ea typeface="+mn-ea"/>
                    <a:cs typeface="+mn-cs"/>
                  </a:defRPr>
                </a:lvl3pPr>
                <a:lvl4pPr marL="43205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4pPr>
                <a:lvl5pPr marL="555498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5pPr>
                <a:lvl6pPr marL="678942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6pPr>
                <a:lvl7pPr marL="802386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7pPr>
                <a:lvl8pPr marL="925830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8pPr>
                <a:lvl9pPr marL="10492740" indent="-617220" algn="l" defTabSz="2468880" rtl="0" eaLnBrk="1" latinLnBrk="0" hangingPunct="1">
                  <a:lnSpc>
                    <a:spcPct val="90000"/>
                  </a:lnSpc>
                  <a:spcBef>
                    <a:spcPts val="1350"/>
                  </a:spcBef>
                  <a:buFont typeface="Arial" panose="020B0604020202020204" pitchFamily="34" charset="0"/>
                  <a:buChar char="•"/>
                  <a:defRPr sz="4860" kern="1200">
                    <a:solidFill>
                      <a:schemeClr val="tx1"/>
                    </a:solidFill>
                    <a:latin typeface="+mn-lt"/>
                    <a:ea typeface="+mn-ea"/>
                    <a:cs typeface="+mn-cs"/>
                  </a:defRPr>
                </a:lvl9pPr>
              </a:lstStyle>
              <a:p>
                <a:pPr marL="236538" indent="-236538">
                  <a:lnSpc>
                    <a:spcPct val="110000"/>
                  </a:lnSpc>
                  <a:spcBef>
                    <a:spcPts val="0"/>
                  </a:spcBef>
                  <a:buSzPct val="88000"/>
                </a:pPr>
                <a:r>
                  <a:rPr lang="en-US" sz="2400" dirty="0">
                    <a:cs typeface="Calibri" panose="020F0502020204030204" pitchFamily="34" charset="0"/>
                  </a:rPr>
                  <a:t>Average temperature</a:t>
                </a:r>
              </a:p>
              <a:p>
                <a:pPr marL="236538" indent="-236538">
                  <a:lnSpc>
                    <a:spcPct val="110000"/>
                  </a:lnSpc>
                  <a:spcBef>
                    <a:spcPts val="0"/>
                  </a:spcBef>
                  <a:buSzPct val="88000"/>
                </a:pPr>
                <a:r>
                  <a:rPr lang="en-US" sz="2400" dirty="0">
                    <a:cs typeface="Calibri" panose="020F0502020204030204" pitchFamily="34" charset="0"/>
                  </a:rPr>
                  <a:t>Total snowfall</a:t>
                </a:r>
              </a:p>
              <a:p>
                <a:pPr marL="236538" indent="-236538">
                  <a:lnSpc>
                    <a:spcPct val="110000"/>
                  </a:lnSpc>
                  <a:spcBef>
                    <a:spcPts val="0"/>
                  </a:spcBef>
                  <a:buSzPct val="88000"/>
                </a:pPr>
                <a:r>
                  <a:rPr lang="en-US" sz="2400" dirty="0">
                    <a:cs typeface="Calibri" panose="020F0502020204030204" pitchFamily="34" charset="0"/>
                  </a:rPr>
                  <a:t>Humidity</a:t>
                </a:r>
              </a:p>
              <a:p>
                <a:pPr marL="236538" indent="-236538">
                  <a:lnSpc>
                    <a:spcPct val="110000"/>
                  </a:lnSpc>
                  <a:spcBef>
                    <a:spcPts val="0"/>
                  </a:spcBef>
                  <a:buSzPct val="88000"/>
                </a:pPr>
                <a:r>
                  <a:rPr lang="en-US" sz="2400" dirty="0">
                    <a:cs typeface="Calibri" panose="020F0502020204030204" pitchFamily="34" charset="0"/>
                  </a:rPr>
                  <a:t>Wind speed</a:t>
                </a:r>
              </a:p>
              <a:p>
                <a:pPr marL="236538" indent="-236538">
                  <a:lnSpc>
                    <a:spcPct val="110000"/>
                  </a:lnSpc>
                  <a:spcBef>
                    <a:spcPts val="0"/>
                  </a:spcBef>
                  <a:buSzPct val="88000"/>
                </a:pPr>
                <a:r>
                  <a:rPr lang="en-US" sz="2400" dirty="0">
                    <a:cs typeface="Calibri" panose="020F0502020204030204" pitchFamily="34" charset="0"/>
                  </a:rPr>
                  <a:t>Precipitation</a:t>
                </a:r>
              </a:p>
              <a:p>
                <a:pPr marL="236538" indent="-236538">
                  <a:lnSpc>
                    <a:spcPct val="110000"/>
                  </a:lnSpc>
                  <a:spcBef>
                    <a:spcPts val="0"/>
                  </a:spcBef>
                  <a:buSzPct val="88000"/>
                </a:pPr>
                <a:r>
                  <a:rPr lang="en-US" sz="2400" dirty="0">
                    <a:cs typeface="Calibri" panose="020F0502020204030204" pitchFamily="34" charset="0"/>
                  </a:rPr>
                  <a:t>Sun hours</a:t>
                </a:r>
              </a:p>
              <a:p>
                <a:pPr marL="236538" indent="-236538">
                  <a:lnSpc>
                    <a:spcPct val="110000"/>
                  </a:lnSpc>
                  <a:spcBef>
                    <a:spcPts val="0"/>
                  </a:spcBef>
                  <a:buSzPct val="88000"/>
                </a:pPr>
                <a:r>
                  <a:rPr lang="en-US" sz="2400" dirty="0">
                    <a:cs typeface="Calibri" panose="020F0502020204030204" pitchFamily="34" charset="0"/>
                  </a:rPr>
                  <a:t>Year</a:t>
                </a:r>
              </a:p>
              <a:p>
                <a:pPr marL="236538" indent="-236538">
                  <a:lnSpc>
                    <a:spcPct val="110000"/>
                  </a:lnSpc>
                  <a:spcBef>
                    <a:spcPts val="0"/>
                  </a:spcBef>
                  <a:buSzPct val="88000"/>
                </a:pPr>
                <a:r>
                  <a:rPr lang="en-US" sz="2400" dirty="0">
                    <a:cs typeface="Calibri" panose="020F0502020204030204" pitchFamily="34" charset="0"/>
                  </a:rPr>
                  <a:t>Month</a:t>
                </a:r>
              </a:p>
            </p:txBody>
          </p:sp>
          <p:sp>
            <p:nvSpPr>
              <p:cNvPr id="42" name="Rounded Rectangle 41">
                <a:extLst>
                  <a:ext uri="{FF2B5EF4-FFF2-40B4-BE49-F238E27FC236}">
                    <a16:creationId xmlns:a16="http://schemas.microsoft.com/office/drawing/2014/main" id="{307A91D8-F24F-4DFA-35FC-660AAAE460CD}"/>
                  </a:ext>
                </a:extLst>
              </p:cNvPr>
              <p:cNvSpPr/>
              <p:nvPr/>
            </p:nvSpPr>
            <p:spPr>
              <a:xfrm>
                <a:off x="6236648" y="8590564"/>
                <a:ext cx="1386540" cy="9340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cs typeface="Calibri" panose="020F0502020204030204" pitchFamily="34" charset="0"/>
                  </a:rPr>
                  <a:t>ML Model</a:t>
                </a:r>
              </a:p>
            </p:txBody>
          </p:sp>
          <p:sp>
            <p:nvSpPr>
              <p:cNvPr id="44" name="Rounded Rectangle 43">
                <a:extLst>
                  <a:ext uri="{FF2B5EF4-FFF2-40B4-BE49-F238E27FC236}">
                    <a16:creationId xmlns:a16="http://schemas.microsoft.com/office/drawing/2014/main" id="{18E9A94A-F86C-D2CD-D4EF-16FD9069FD80}"/>
                  </a:ext>
                </a:extLst>
              </p:cNvPr>
              <p:cNvSpPr/>
              <p:nvPr/>
            </p:nvSpPr>
            <p:spPr>
              <a:xfrm>
                <a:off x="8470817" y="8587436"/>
                <a:ext cx="1649359" cy="9340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cs typeface="Calibri" panose="020F0502020204030204" pitchFamily="34" charset="0"/>
                  </a:rPr>
                  <a:t>Prediction Results</a:t>
                </a:r>
              </a:p>
            </p:txBody>
          </p:sp>
          <p:sp>
            <p:nvSpPr>
              <p:cNvPr id="45" name="Right Arrow 44">
                <a:extLst>
                  <a:ext uri="{FF2B5EF4-FFF2-40B4-BE49-F238E27FC236}">
                    <a16:creationId xmlns:a16="http://schemas.microsoft.com/office/drawing/2014/main" id="{58D4BD5E-6199-867D-6FC7-7493329CB659}"/>
                  </a:ext>
                </a:extLst>
              </p:cNvPr>
              <p:cNvSpPr/>
              <p:nvPr/>
            </p:nvSpPr>
            <p:spPr>
              <a:xfrm>
                <a:off x="5454362" y="8882889"/>
                <a:ext cx="716943" cy="343099"/>
              </a:xfrm>
              <a:prstGeom prst="rightArrow">
                <a:avLst>
                  <a:gd name="adj1" fmla="val 50000"/>
                  <a:gd name="adj2" fmla="val 69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grpSp>
        <p:sp>
          <p:nvSpPr>
            <p:cNvPr id="48" name="Right Arrow 47">
              <a:extLst>
                <a:ext uri="{FF2B5EF4-FFF2-40B4-BE49-F238E27FC236}">
                  <a16:creationId xmlns:a16="http://schemas.microsoft.com/office/drawing/2014/main" id="{CC23A00B-8398-49A2-784B-C74645F08848}"/>
                </a:ext>
              </a:extLst>
            </p:cNvPr>
            <p:cNvSpPr/>
            <p:nvPr/>
          </p:nvSpPr>
          <p:spPr>
            <a:xfrm>
              <a:off x="17367992" y="14384495"/>
              <a:ext cx="716943" cy="343099"/>
            </a:xfrm>
            <a:prstGeom prst="rightArrow">
              <a:avLst>
                <a:gd name="adj1" fmla="val 50000"/>
                <a:gd name="adj2" fmla="val 694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a:p>
          </p:txBody>
        </p:sp>
      </p:grpSp>
      <p:sp>
        <p:nvSpPr>
          <p:cNvPr id="52" name="Rounded Rectangle 51">
            <a:extLst>
              <a:ext uri="{FF2B5EF4-FFF2-40B4-BE49-F238E27FC236}">
                <a16:creationId xmlns:a16="http://schemas.microsoft.com/office/drawing/2014/main" id="{85022095-A86E-0454-9142-DD01A23F7147}"/>
              </a:ext>
            </a:extLst>
          </p:cNvPr>
          <p:cNvSpPr/>
          <p:nvPr/>
        </p:nvSpPr>
        <p:spPr>
          <a:xfrm>
            <a:off x="8423843" y="10316285"/>
            <a:ext cx="6539085" cy="636985"/>
          </a:xfrm>
          <a:prstGeom prst="roundRect">
            <a:avLst/>
          </a:prstGeom>
          <a:solidFill>
            <a:schemeClr val="bg2">
              <a:lumMod val="90000"/>
            </a:schemeClr>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rPr>
              <a:t>1. Wildfire Prediction Framework</a:t>
            </a:r>
          </a:p>
        </p:txBody>
      </p:sp>
      <p:sp>
        <p:nvSpPr>
          <p:cNvPr id="53" name="Rounded Rectangle 52">
            <a:extLst>
              <a:ext uri="{FF2B5EF4-FFF2-40B4-BE49-F238E27FC236}">
                <a16:creationId xmlns:a16="http://schemas.microsoft.com/office/drawing/2014/main" id="{4636DAB2-827B-E010-26EC-67547E102543}"/>
              </a:ext>
            </a:extLst>
          </p:cNvPr>
          <p:cNvSpPr/>
          <p:nvPr/>
        </p:nvSpPr>
        <p:spPr>
          <a:xfrm>
            <a:off x="15927391" y="5165255"/>
            <a:ext cx="8738314" cy="640080"/>
          </a:xfrm>
          <a:prstGeom prst="roundRect">
            <a:avLst/>
          </a:prstGeom>
          <a:solidFill>
            <a:schemeClr val="bg2">
              <a:lumMod val="90000"/>
            </a:schemeClr>
          </a:solid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rPr>
              <a:t>2. LLM-Based Agent Workflow</a:t>
            </a:r>
          </a:p>
        </p:txBody>
      </p:sp>
      <p:sp>
        <p:nvSpPr>
          <p:cNvPr id="137" name="TextBox 136">
            <a:extLst>
              <a:ext uri="{FF2B5EF4-FFF2-40B4-BE49-F238E27FC236}">
                <a16:creationId xmlns:a16="http://schemas.microsoft.com/office/drawing/2014/main" id="{5CF01666-8347-7174-05C0-D239833070D2}"/>
              </a:ext>
            </a:extLst>
          </p:cNvPr>
          <p:cNvSpPr txBox="1"/>
          <p:nvPr/>
        </p:nvSpPr>
        <p:spPr>
          <a:xfrm>
            <a:off x="17381600" y="15873238"/>
            <a:ext cx="7792714" cy="954107"/>
          </a:xfrm>
          <a:prstGeom prst="rect">
            <a:avLst/>
          </a:prstGeom>
          <a:noFill/>
        </p:spPr>
        <p:txBody>
          <a:bodyPr wrap="square">
            <a:spAutoFit/>
          </a:bodyPr>
          <a:lstStyle/>
          <a:p>
            <a:pPr marL="571500" indent="-571500">
              <a:buFont typeface="Wingdings" pitchFamily="2" charset="2"/>
              <a:buChar char="Ø"/>
            </a:pPr>
            <a:r>
              <a:rPr lang="en-US" sz="2800" b="1" dirty="0">
                <a:solidFill>
                  <a:srgbClr val="AE0504"/>
                </a:solidFill>
              </a:rPr>
              <a:t>LLM-Based Agent System</a:t>
            </a:r>
            <a:r>
              <a:rPr lang="en-US" sz="2800" dirty="0"/>
              <a:t>: </a:t>
            </a:r>
          </a:p>
          <a:p>
            <a:pPr marL="571500"/>
            <a:r>
              <a:rPr lang="en-US" sz="2800" dirty="0"/>
              <a:t>Example</a:t>
            </a:r>
            <a:r>
              <a:rPr lang="zh-CN" altLang="en-US" sz="2800" dirty="0"/>
              <a:t> </a:t>
            </a:r>
            <a:r>
              <a:rPr lang="en-US" altLang="zh-CN" sz="2800" dirty="0"/>
              <a:t>e</a:t>
            </a:r>
            <a:r>
              <a:rPr lang="en-US" sz="2800" dirty="0"/>
              <a:t>mail response:</a:t>
            </a:r>
          </a:p>
        </p:txBody>
      </p:sp>
      <p:sp>
        <p:nvSpPr>
          <p:cNvPr id="138" name="TextBox 137">
            <a:extLst>
              <a:ext uri="{FF2B5EF4-FFF2-40B4-BE49-F238E27FC236}">
                <a16:creationId xmlns:a16="http://schemas.microsoft.com/office/drawing/2014/main" id="{BEC775AA-EEFE-152C-491B-3F0001EF14C4}"/>
              </a:ext>
            </a:extLst>
          </p:cNvPr>
          <p:cNvSpPr txBox="1"/>
          <p:nvPr/>
        </p:nvSpPr>
        <p:spPr>
          <a:xfrm>
            <a:off x="26011858" y="5001303"/>
            <a:ext cx="6609984" cy="6124754"/>
          </a:xfrm>
          <a:prstGeom prst="rect">
            <a:avLst/>
          </a:prstGeom>
          <a:noFill/>
        </p:spPr>
        <p:txBody>
          <a:bodyPr wrap="square" rtlCol="0">
            <a:spAutoFit/>
          </a:bodyPr>
          <a:lstStyle/>
          <a:p>
            <a:pPr marL="571500" indent="-571500">
              <a:buFont typeface="Wingdings" pitchFamily="2" charset="2"/>
              <a:buChar char="Ø"/>
            </a:pPr>
            <a:r>
              <a:rPr lang="en-US" sz="2800" dirty="0"/>
              <a:t>Improvement: Integrate the ML model into our </a:t>
            </a:r>
            <a:r>
              <a:rPr lang="en-US" sz="2800" b="1" dirty="0"/>
              <a:t>real-time</a:t>
            </a:r>
            <a:r>
              <a:rPr lang="en-US" sz="2800" dirty="0"/>
              <a:t> LLM-based agent system that monitors multiple weather-related disasters and determines severity levels.</a:t>
            </a:r>
          </a:p>
          <a:p>
            <a:pPr marL="571500" indent="-571500">
              <a:buFont typeface="Wingdings" pitchFamily="2" charset="2"/>
              <a:buChar char="Ø"/>
            </a:pPr>
            <a:r>
              <a:rPr lang="en-US" sz="2800" dirty="0"/>
              <a:t>The system enables </a:t>
            </a:r>
            <a:r>
              <a:rPr lang="en-US" sz="2800" b="1" dirty="0"/>
              <a:t>automated, timely, and personalized responses </a:t>
            </a:r>
            <a:r>
              <a:rPr lang="en-US" sz="2800" dirty="0"/>
              <a:t>— including email alerts — based on current weather conditions.</a:t>
            </a:r>
          </a:p>
          <a:p>
            <a:pPr marL="571500" indent="-571500">
              <a:buFont typeface="Wingdings" pitchFamily="2" charset="2"/>
              <a:buChar char="Ø"/>
            </a:pPr>
            <a:r>
              <a:rPr lang="en-US" sz="2800" dirty="0"/>
              <a:t>Results demonstrate the effectiveness of combining ML prediction with LLM reasoning to enhance disaster preparedness and communication.</a:t>
            </a:r>
          </a:p>
        </p:txBody>
      </p:sp>
      <p:grpSp>
        <p:nvGrpSpPr>
          <p:cNvPr id="142" name="Group 141">
            <a:extLst>
              <a:ext uri="{FF2B5EF4-FFF2-40B4-BE49-F238E27FC236}">
                <a16:creationId xmlns:a16="http://schemas.microsoft.com/office/drawing/2014/main" id="{C12C72B0-DD71-20EC-A623-3FDE9DEDC6EC}"/>
              </a:ext>
            </a:extLst>
          </p:cNvPr>
          <p:cNvGrpSpPr/>
          <p:nvPr/>
        </p:nvGrpSpPr>
        <p:grpSpPr>
          <a:xfrm>
            <a:off x="17811303" y="17025009"/>
            <a:ext cx="7666761" cy="4332990"/>
            <a:chOff x="18331954" y="16400845"/>
            <a:chExt cx="7315201" cy="4124621"/>
          </a:xfrm>
        </p:grpSpPr>
        <p:pic>
          <p:nvPicPr>
            <p:cNvPr id="140" name="Picture 139">
              <a:extLst>
                <a:ext uri="{FF2B5EF4-FFF2-40B4-BE49-F238E27FC236}">
                  <a16:creationId xmlns:a16="http://schemas.microsoft.com/office/drawing/2014/main" id="{93D87EC3-BE7C-E0A3-EFD7-CE5DC1F3F939}"/>
                </a:ext>
              </a:extLst>
            </p:cNvPr>
            <p:cNvPicPr>
              <a:picLocks noChangeAspect="1"/>
            </p:cNvPicPr>
            <p:nvPr/>
          </p:nvPicPr>
          <p:blipFill>
            <a:blip r:embed="rId3"/>
            <a:srcRect l="-227" t="13857" r="1594" b="34880"/>
            <a:stretch/>
          </p:blipFill>
          <p:spPr>
            <a:xfrm>
              <a:off x="18331954" y="16400845"/>
              <a:ext cx="3657600" cy="4124620"/>
            </a:xfrm>
            <a:prstGeom prst="rect">
              <a:avLst/>
            </a:prstGeom>
          </p:spPr>
        </p:pic>
        <p:pic>
          <p:nvPicPr>
            <p:cNvPr id="141" name="Picture 140">
              <a:extLst>
                <a:ext uri="{FF2B5EF4-FFF2-40B4-BE49-F238E27FC236}">
                  <a16:creationId xmlns:a16="http://schemas.microsoft.com/office/drawing/2014/main" id="{2E7457D1-B070-2685-6258-E5DBF7A0B823}"/>
                </a:ext>
              </a:extLst>
            </p:cNvPr>
            <p:cNvPicPr>
              <a:picLocks noChangeAspect="1"/>
            </p:cNvPicPr>
            <p:nvPr/>
          </p:nvPicPr>
          <p:blipFill>
            <a:blip r:embed="rId4"/>
            <a:srcRect t="16619" b="31410"/>
            <a:stretch/>
          </p:blipFill>
          <p:spPr>
            <a:xfrm>
              <a:off x="21989554" y="16400846"/>
              <a:ext cx="3657601" cy="4124620"/>
            </a:xfrm>
            <a:prstGeom prst="rect">
              <a:avLst/>
            </a:prstGeom>
          </p:spPr>
        </p:pic>
      </p:grpSp>
      <p:pic>
        <p:nvPicPr>
          <p:cNvPr id="224" name="Picture 223">
            <a:extLst>
              <a:ext uri="{FF2B5EF4-FFF2-40B4-BE49-F238E27FC236}">
                <a16:creationId xmlns:a16="http://schemas.microsoft.com/office/drawing/2014/main" id="{0BB369F8-44DC-94E9-0704-9F7D3CFDDA26}"/>
              </a:ext>
            </a:extLst>
          </p:cNvPr>
          <p:cNvPicPr>
            <a:picLocks noChangeAspect="1"/>
          </p:cNvPicPr>
          <p:nvPr/>
        </p:nvPicPr>
        <p:blipFill>
          <a:blip r:embed="rId5"/>
          <a:stretch>
            <a:fillRect/>
          </a:stretch>
        </p:blipFill>
        <p:spPr>
          <a:xfrm>
            <a:off x="10394747" y="16485439"/>
            <a:ext cx="6925907" cy="4953627"/>
          </a:xfrm>
          <a:prstGeom prst="rect">
            <a:avLst/>
          </a:prstGeom>
        </p:spPr>
      </p:pic>
      <p:grpSp>
        <p:nvGrpSpPr>
          <p:cNvPr id="251" name="Group 250">
            <a:extLst>
              <a:ext uri="{FF2B5EF4-FFF2-40B4-BE49-F238E27FC236}">
                <a16:creationId xmlns:a16="http://schemas.microsoft.com/office/drawing/2014/main" id="{4D6BF44F-4D5E-F304-38C6-135470D0F2B4}"/>
              </a:ext>
            </a:extLst>
          </p:cNvPr>
          <p:cNvGrpSpPr/>
          <p:nvPr/>
        </p:nvGrpSpPr>
        <p:grpSpPr>
          <a:xfrm>
            <a:off x="15269534" y="6104378"/>
            <a:ext cx="10569369" cy="8053171"/>
            <a:chOff x="14974163" y="7116076"/>
            <a:chExt cx="10422295" cy="6591427"/>
          </a:xfrm>
        </p:grpSpPr>
        <p:grpSp>
          <p:nvGrpSpPr>
            <p:cNvPr id="252" name="Group 251">
              <a:extLst>
                <a:ext uri="{FF2B5EF4-FFF2-40B4-BE49-F238E27FC236}">
                  <a16:creationId xmlns:a16="http://schemas.microsoft.com/office/drawing/2014/main" id="{E3CED1B8-D3C8-D503-5783-FCCA3E19F349}"/>
                </a:ext>
              </a:extLst>
            </p:cNvPr>
            <p:cNvGrpSpPr/>
            <p:nvPr/>
          </p:nvGrpSpPr>
          <p:grpSpPr>
            <a:xfrm>
              <a:off x="14974163" y="7116076"/>
              <a:ext cx="10422295" cy="6591427"/>
              <a:chOff x="14974163" y="7085793"/>
              <a:chExt cx="10422295" cy="6591427"/>
            </a:xfrm>
          </p:grpSpPr>
          <p:sp>
            <p:nvSpPr>
              <p:cNvPr id="255" name="Rounded Rectangle 254">
                <a:extLst>
                  <a:ext uri="{FF2B5EF4-FFF2-40B4-BE49-F238E27FC236}">
                    <a16:creationId xmlns:a16="http://schemas.microsoft.com/office/drawing/2014/main" id="{C744A20B-41F8-1B3C-E580-45E452E9FBDA}"/>
                  </a:ext>
                </a:extLst>
              </p:cNvPr>
              <p:cNvSpPr/>
              <p:nvPr/>
            </p:nvSpPr>
            <p:spPr>
              <a:xfrm>
                <a:off x="18385470" y="7085793"/>
                <a:ext cx="1920240" cy="8536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Get Weather</a:t>
                </a:r>
              </a:p>
            </p:txBody>
          </p:sp>
          <p:sp>
            <p:nvSpPr>
              <p:cNvPr id="256" name="Rounded Rectangle 255">
                <a:extLst>
                  <a:ext uri="{FF2B5EF4-FFF2-40B4-BE49-F238E27FC236}">
                    <a16:creationId xmlns:a16="http://schemas.microsoft.com/office/drawing/2014/main" id="{5C019A44-7DB8-8A6B-605A-7BD15610470E}"/>
                  </a:ext>
                </a:extLst>
              </p:cNvPr>
              <p:cNvSpPr/>
              <p:nvPr/>
            </p:nvSpPr>
            <p:spPr>
              <a:xfrm>
                <a:off x="19469458" y="8404066"/>
                <a:ext cx="1920240" cy="8536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Disaster Analysis</a:t>
                </a:r>
              </a:p>
            </p:txBody>
          </p:sp>
          <p:sp>
            <p:nvSpPr>
              <p:cNvPr id="257" name="Rounded Rectangle 256">
                <a:extLst>
                  <a:ext uri="{FF2B5EF4-FFF2-40B4-BE49-F238E27FC236}">
                    <a16:creationId xmlns:a16="http://schemas.microsoft.com/office/drawing/2014/main" id="{8C8C656C-F6A0-5EDA-2743-B7FC3CEC565C}"/>
                  </a:ext>
                </a:extLst>
              </p:cNvPr>
              <p:cNvSpPr/>
              <p:nvPr/>
            </p:nvSpPr>
            <p:spPr>
              <a:xfrm>
                <a:off x="18385470" y="9736542"/>
                <a:ext cx="1920240" cy="8536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Severity Assessment</a:t>
                </a:r>
              </a:p>
            </p:txBody>
          </p:sp>
          <p:sp>
            <p:nvSpPr>
              <p:cNvPr id="258" name="Right Brace 257">
                <a:extLst>
                  <a:ext uri="{FF2B5EF4-FFF2-40B4-BE49-F238E27FC236}">
                    <a16:creationId xmlns:a16="http://schemas.microsoft.com/office/drawing/2014/main" id="{C5347D61-E275-74FD-83EE-4342603509B5}"/>
                  </a:ext>
                </a:extLst>
              </p:cNvPr>
              <p:cNvSpPr/>
              <p:nvPr/>
            </p:nvSpPr>
            <p:spPr>
              <a:xfrm>
                <a:off x="23780656" y="8169153"/>
                <a:ext cx="430966" cy="4389323"/>
              </a:xfrm>
              <a:prstGeom prst="rightBrace">
                <a:avLst>
                  <a:gd name="adj1" fmla="val 27408"/>
                  <a:gd name="adj2" fmla="val 50000"/>
                </a:avLst>
              </a:prstGeom>
              <a:ln w="254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
            <p:nvSpPr>
              <p:cNvPr id="259" name="TextBox 258">
                <a:extLst>
                  <a:ext uri="{FF2B5EF4-FFF2-40B4-BE49-F238E27FC236}">
                    <a16:creationId xmlns:a16="http://schemas.microsoft.com/office/drawing/2014/main" id="{9443372C-544B-2DDF-6B30-838918682A7D}"/>
                  </a:ext>
                </a:extLst>
              </p:cNvPr>
              <p:cNvSpPr txBox="1"/>
              <p:nvPr/>
            </p:nvSpPr>
            <p:spPr>
              <a:xfrm>
                <a:off x="24072057" y="9948315"/>
                <a:ext cx="1324401" cy="830997"/>
              </a:xfrm>
              <a:prstGeom prst="rect">
                <a:avLst/>
              </a:prstGeom>
              <a:noFill/>
            </p:spPr>
            <p:txBody>
              <a:bodyPr wrap="none" rtlCol="0" anchor="ctr" anchorCtr="0">
                <a:spAutoFit/>
              </a:bodyPr>
              <a:lstStyle/>
              <a:p>
                <a:pPr algn="ctr"/>
                <a:r>
                  <a:rPr lang="en-US" sz="2400"/>
                  <a:t>By LLM</a:t>
                </a:r>
              </a:p>
              <a:p>
                <a:pPr algn="ctr"/>
                <a:r>
                  <a:rPr lang="en-US" sz="2400"/>
                  <a:t>(Gemini)</a:t>
                </a:r>
              </a:p>
            </p:txBody>
          </p:sp>
          <p:sp>
            <p:nvSpPr>
              <p:cNvPr id="260" name="Rounded Rectangle 259">
                <a:extLst>
                  <a:ext uri="{FF2B5EF4-FFF2-40B4-BE49-F238E27FC236}">
                    <a16:creationId xmlns:a16="http://schemas.microsoft.com/office/drawing/2014/main" id="{8D60493F-9ED2-5A8F-DDB2-82F9D95A8536}"/>
                  </a:ext>
                </a:extLst>
              </p:cNvPr>
              <p:cNvSpPr/>
              <p:nvPr/>
            </p:nvSpPr>
            <p:spPr>
              <a:xfrm>
                <a:off x="20779557" y="12823602"/>
                <a:ext cx="1920240" cy="8536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Audio</a:t>
                </a:r>
                <a:r>
                  <a:rPr lang="zh-CN" altLang="en-US" sz="2400"/>
                  <a:t> </a:t>
                </a:r>
                <a:r>
                  <a:rPr lang="en-US" altLang="zh-CN" sz="2400"/>
                  <a:t>Report</a:t>
                </a:r>
                <a:endParaRPr lang="en-US" sz="2400"/>
              </a:p>
            </p:txBody>
          </p:sp>
          <p:sp>
            <p:nvSpPr>
              <p:cNvPr id="261" name="TextBox 260">
                <a:extLst>
                  <a:ext uri="{FF2B5EF4-FFF2-40B4-BE49-F238E27FC236}">
                    <a16:creationId xmlns:a16="http://schemas.microsoft.com/office/drawing/2014/main" id="{9CDF9194-8E1D-BAFB-2686-EF76C6B9762C}"/>
                  </a:ext>
                </a:extLst>
              </p:cNvPr>
              <p:cNvSpPr txBox="1"/>
              <p:nvPr/>
            </p:nvSpPr>
            <p:spPr>
              <a:xfrm>
                <a:off x="20971118" y="7315654"/>
                <a:ext cx="1626895" cy="400110"/>
              </a:xfrm>
              <a:prstGeom prst="rect">
                <a:avLst/>
              </a:prstGeom>
              <a:noFill/>
            </p:spPr>
            <p:txBody>
              <a:bodyPr wrap="square" rtlCol="0" anchor="ctr" anchorCtr="0">
                <a:spAutoFit/>
              </a:bodyPr>
              <a:lstStyle/>
              <a:p>
                <a:pPr algn="ctr"/>
                <a:r>
                  <a:rPr lang="en-US" sz="2000"/>
                  <a:t>Weather API</a:t>
                </a:r>
              </a:p>
            </p:txBody>
          </p:sp>
          <p:cxnSp>
            <p:nvCxnSpPr>
              <p:cNvPr id="262" name="Straight Arrow Connector 261">
                <a:extLst>
                  <a:ext uri="{FF2B5EF4-FFF2-40B4-BE49-F238E27FC236}">
                    <a16:creationId xmlns:a16="http://schemas.microsoft.com/office/drawing/2014/main" id="{E82632D9-41DD-0DEF-1649-1692BA1B78C2}"/>
                  </a:ext>
                </a:extLst>
              </p:cNvPr>
              <p:cNvCxnSpPr>
                <a:cxnSpLocks/>
              </p:cNvCxnSpPr>
              <p:nvPr/>
            </p:nvCxnSpPr>
            <p:spPr>
              <a:xfrm>
                <a:off x="20409814" y="7515709"/>
                <a:ext cx="548640"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63" name="Rounded Rectangle 262">
                <a:extLst>
                  <a:ext uri="{FF2B5EF4-FFF2-40B4-BE49-F238E27FC236}">
                    <a16:creationId xmlns:a16="http://schemas.microsoft.com/office/drawing/2014/main" id="{26A454FB-962E-FB23-7F33-6837FF33F72B}"/>
                  </a:ext>
                </a:extLst>
              </p:cNvPr>
              <p:cNvSpPr/>
              <p:nvPr/>
            </p:nvSpPr>
            <p:spPr>
              <a:xfrm>
                <a:off x="17271576" y="8404066"/>
                <a:ext cx="1920240" cy="8536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Wildfire Prediction</a:t>
                </a:r>
              </a:p>
            </p:txBody>
          </p:sp>
          <p:cxnSp>
            <p:nvCxnSpPr>
              <p:cNvPr id="264" name="Elbow Connector 263">
                <a:extLst>
                  <a:ext uri="{FF2B5EF4-FFF2-40B4-BE49-F238E27FC236}">
                    <a16:creationId xmlns:a16="http://schemas.microsoft.com/office/drawing/2014/main" id="{5E26A9DA-8285-8B9D-B6EB-5B34F4E800A6}"/>
                  </a:ext>
                </a:extLst>
              </p:cNvPr>
              <p:cNvCxnSpPr>
                <a:cxnSpLocks/>
                <a:stCxn id="255" idx="2"/>
                <a:endCxn id="263" idx="0"/>
              </p:cNvCxnSpPr>
              <p:nvPr/>
            </p:nvCxnSpPr>
            <p:spPr>
              <a:xfrm rot="5400000">
                <a:off x="18556315" y="7614791"/>
                <a:ext cx="464656" cy="1113894"/>
              </a:xfrm>
              <a:prstGeom prst="bentConnector3">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65" name="Elbow Connector 264">
                <a:extLst>
                  <a:ext uri="{FF2B5EF4-FFF2-40B4-BE49-F238E27FC236}">
                    <a16:creationId xmlns:a16="http://schemas.microsoft.com/office/drawing/2014/main" id="{E5B798C0-AAEA-F6C5-2BAA-B97C339A7974}"/>
                  </a:ext>
                </a:extLst>
              </p:cNvPr>
              <p:cNvCxnSpPr>
                <a:cxnSpLocks/>
                <a:stCxn id="255" idx="2"/>
                <a:endCxn id="256" idx="0"/>
              </p:cNvCxnSpPr>
              <p:nvPr/>
            </p:nvCxnSpPr>
            <p:spPr>
              <a:xfrm rot="16200000" flipH="1">
                <a:off x="19655256" y="7629743"/>
                <a:ext cx="464656" cy="1083988"/>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66" name="Elbow Connector 265">
                <a:extLst>
                  <a:ext uri="{FF2B5EF4-FFF2-40B4-BE49-F238E27FC236}">
                    <a16:creationId xmlns:a16="http://schemas.microsoft.com/office/drawing/2014/main" id="{506AF6E0-A3AC-D6D3-F208-E76B35D726F4}"/>
                  </a:ext>
                </a:extLst>
              </p:cNvPr>
              <p:cNvCxnSpPr>
                <a:cxnSpLocks/>
                <a:stCxn id="263" idx="2"/>
                <a:endCxn id="257" idx="0"/>
              </p:cNvCxnSpPr>
              <p:nvPr/>
            </p:nvCxnSpPr>
            <p:spPr>
              <a:xfrm rot="16200000" flipH="1">
                <a:off x="18549214" y="8940166"/>
                <a:ext cx="478859" cy="1113894"/>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67" name="Elbow Connector 266">
                <a:extLst>
                  <a:ext uri="{FF2B5EF4-FFF2-40B4-BE49-F238E27FC236}">
                    <a16:creationId xmlns:a16="http://schemas.microsoft.com/office/drawing/2014/main" id="{4D497198-643A-D2F8-8DF3-A4148DDDB5D5}"/>
                  </a:ext>
                </a:extLst>
              </p:cNvPr>
              <p:cNvCxnSpPr>
                <a:cxnSpLocks/>
                <a:stCxn id="256" idx="2"/>
                <a:endCxn id="257" idx="0"/>
              </p:cNvCxnSpPr>
              <p:nvPr/>
            </p:nvCxnSpPr>
            <p:spPr>
              <a:xfrm rot="5400000">
                <a:off x="19648156" y="8955118"/>
                <a:ext cx="478859" cy="1083988"/>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68" name="Rounded Rectangle 267">
                <a:extLst>
                  <a:ext uri="{FF2B5EF4-FFF2-40B4-BE49-F238E27FC236}">
                    <a16:creationId xmlns:a16="http://schemas.microsoft.com/office/drawing/2014/main" id="{1EEECBB7-0598-4ACA-6E53-E867DE01D919}"/>
                  </a:ext>
                </a:extLst>
              </p:cNvPr>
              <p:cNvSpPr/>
              <p:nvPr/>
            </p:nvSpPr>
            <p:spPr>
              <a:xfrm>
                <a:off x="18382694" y="12823603"/>
                <a:ext cx="1920240" cy="8536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Email Alert</a:t>
                </a:r>
              </a:p>
            </p:txBody>
          </p:sp>
          <p:sp>
            <p:nvSpPr>
              <p:cNvPr id="269" name="Rounded Rectangle 268">
                <a:extLst>
                  <a:ext uri="{FF2B5EF4-FFF2-40B4-BE49-F238E27FC236}">
                    <a16:creationId xmlns:a16="http://schemas.microsoft.com/office/drawing/2014/main" id="{CAB47478-F517-FC4A-A811-E85F009C8826}"/>
                  </a:ext>
                </a:extLst>
              </p:cNvPr>
              <p:cNvSpPr/>
              <p:nvPr/>
            </p:nvSpPr>
            <p:spPr>
              <a:xfrm>
                <a:off x="21192970" y="11439731"/>
                <a:ext cx="2651760" cy="85361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Daily Recommendation</a:t>
                </a:r>
              </a:p>
            </p:txBody>
          </p:sp>
          <p:sp>
            <p:nvSpPr>
              <p:cNvPr id="270" name="Rounded Rectangle 269">
                <a:extLst>
                  <a:ext uri="{FF2B5EF4-FFF2-40B4-BE49-F238E27FC236}">
                    <a16:creationId xmlns:a16="http://schemas.microsoft.com/office/drawing/2014/main" id="{32372D3C-DB23-D8B5-F2CE-9B3F6119052D}"/>
                  </a:ext>
                </a:extLst>
              </p:cNvPr>
              <p:cNvSpPr/>
              <p:nvPr/>
            </p:nvSpPr>
            <p:spPr>
              <a:xfrm>
                <a:off x="17112085" y="11439732"/>
                <a:ext cx="1981205" cy="85361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Public Works Response</a:t>
                </a:r>
              </a:p>
            </p:txBody>
          </p:sp>
          <p:sp>
            <p:nvSpPr>
              <p:cNvPr id="271" name="Rounded Rectangle 270">
                <a:extLst>
                  <a:ext uri="{FF2B5EF4-FFF2-40B4-BE49-F238E27FC236}">
                    <a16:creationId xmlns:a16="http://schemas.microsoft.com/office/drawing/2014/main" id="{2B1D64DB-4D22-167A-C5CE-9D460F09A8B8}"/>
                  </a:ext>
                </a:extLst>
              </p:cNvPr>
              <p:cNvSpPr/>
              <p:nvPr/>
            </p:nvSpPr>
            <p:spPr>
              <a:xfrm>
                <a:off x="19227292" y="11439731"/>
                <a:ext cx="1831676" cy="85361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Emergency Response</a:t>
                </a:r>
              </a:p>
            </p:txBody>
          </p:sp>
          <p:sp>
            <p:nvSpPr>
              <p:cNvPr id="272" name="Rounded Rectangle 271">
                <a:extLst>
                  <a:ext uri="{FF2B5EF4-FFF2-40B4-BE49-F238E27FC236}">
                    <a16:creationId xmlns:a16="http://schemas.microsoft.com/office/drawing/2014/main" id="{F1359983-625E-857B-3E46-2B4922A6439B}"/>
                  </a:ext>
                </a:extLst>
              </p:cNvPr>
              <p:cNvSpPr/>
              <p:nvPr/>
            </p:nvSpPr>
            <p:spPr>
              <a:xfrm>
                <a:off x="14974163" y="11439732"/>
                <a:ext cx="2003921" cy="853617"/>
              </a:xfrm>
              <a:prstGeom prst="round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Civil Defense Response</a:t>
                </a:r>
              </a:p>
            </p:txBody>
          </p:sp>
          <p:sp>
            <p:nvSpPr>
              <p:cNvPr id="273" name="TextBox 272">
                <a:extLst>
                  <a:ext uri="{FF2B5EF4-FFF2-40B4-BE49-F238E27FC236}">
                    <a16:creationId xmlns:a16="http://schemas.microsoft.com/office/drawing/2014/main" id="{5EC58C8C-CFB4-096E-9C9E-3C0E0EE28D18}"/>
                  </a:ext>
                </a:extLst>
              </p:cNvPr>
              <p:cNvSpPr txBox="1"/>
              <p:nvPr/>
            </p:nvSpPr>
            <p:spPr>
              <a:xfrm>
                <a:off x="21857620" y="8169153"/>
                <a:ext cx="1400401" cy="1323439"/>
              </a:xfrm>
              <a:prstGeom prst="rect">
                <a:avLst/>
              </a:prstGeom>
              <a:noFill/>
            </p:spPr>
            <p:txBody>
              <a:bodyPr wrap="square" rtlCol="0" anchor="ctr" anchorCtr="0">
                <a:spAutoFit/>
              </a:bodyPr>
              <a:lstStyle/>
              <a:p>
                <a:r>
                  <a:rPr lang="en-US" sz="2000"/>
                  <a:t>Flood Storm Heatwave Hurricane</a:t>
                </a:r>
              </a:p>
              <a:p>
                <a:r>
                  <a:rPr lang="en-US" sz="2000"/>
                  <a:t>No Threat</a:t>
                </a:r>
              </a:p>
            </p:txBody>
          </p:sp>
          <p:sp>
            <p:nvSpPr>
              <p:cNvPr id="274" name="Left Brace 273">
                <a:extLst>
                  <a:ext uri="{FF2B5EF4-FFF2-40B4-BE49-F238E27FC236}">
                    <a16:creationId xmlns:a16="http://schemas.microsoft.com/office/drawing/2014/main" id="{FB874339-E0AA-955F-7F71-B4010310A7BF}"/>
                  </a:ext>
                </a:extLst>
              </p:cNvPr>
              <p:cNvSpPr/>
              <p:nvPr/>
            </p:nvSpPr>
            <p:spPr>
              <a:xfrm>
                <a:off x="21489084" y="8219316"/>
                <a:ext cx="323264" cy="1223115"/>
              </a:xfrm>
              <a:prstGeom prst="leftBrace">
                <a:avLst>
                  <a:gd name="adj1" fmla="val 19371"/>
                  <a:gd name="adj2" fmla="val 50000"/>
                </a:avLst>
              </a:prstGeom>
              <a:ln w="254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75" name="Straight Arrow Connector 274">
                <a:extLst>
                  <a:ext uri="{FF2B5EF4-FFF2-40B4-BE49-F238E27FC236}">
                    <a16:creationId xmlns:a16="http://schemas.microsoft.com/office/drawing/2014/main" id="{DC4A3DCE-0CB5-A86B-55A1-AC80CBCBF780}"/>
                  </a:ext>
                </a:extLst>
              </p:cNvPr>
              <p:cNvCxnSpPr>
                <a:cxnSpLocks/>
              </p:cNvCxnSpPr>
              <p:nvPr/>
            </p:nvCxnSpPr>
            <p:spPr>
              <a:xfrm flipH="1" flipV="1">
                <a:off x="16978082" y="8830872"/>
                <a:ext cx="274320" cy="3"/>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76" name="TextBox 275">
                <a:extLst>
                  <a:ext uri="{FF2B5EF4-FFF2-40B4-BE49-F238E27FC236}">
                    <a16:creationId xmlns:a16="http://schemas.microsoft.com/office/drawing/2014/main" id="{002B30E3-D1C0-E0F8-D5E4-F1C6BB2D001A}"/>
                  </a:ext>
                </a:extLst>
              </p:cNvPr>
              <p:cNvSpPr txBox="1"/>
              <p:nvPr/>
            </p:nvSpPr>
            <p:spPr>
              <a:xfrm>
                <a:off x="15729545" y="8630818"/>
                <a:ext cx="1335621" cy="400110"/>
              </a:xfrm>
              <a:prstGeom prst="rect">
                <a:avLst/>
              </a:prstGeom>
              <a:noFill/>
            </p:spPr>
            <p:txBody>
              <a:bodyPr wrap="square" rtlCol="0" anchor="ctr" anchorCtr="0">
                <a:spAutoFit/>
              </a:bodyPr>
              <a:lstStyle/>
              <a:p>
                <a:pPr algn="ctr"/>
                <a:r>
                  <a:rPr lang="en-US" sz="2000"/>
                  <a:t>ML Model</a:t>
                </a:r>
              </a:p>
            </p:txBody>
          </p:sp>
          <p:sp>
            <p:nvSpPr>
              <p:cNvPr id="277" name="TextBox 276">
                <a:extLst>
                  <a:ext uri="{FF2B5EF4-FFF2-40B4-BE49-F238E27FC236}">
                    <a16:creationId xmlns:a16="http://schemas.microsoft.com/office/drawing/2014/main" id="{7EC8DBFC-E5C3-528E-FCA8-B59BCD7D307C}"/>
                  </a:ext>
                </a:extLst>
              </p:cNvPr>
              <p:cNvSpPr txBox="1"/>
              <p:nvPr/>
            </p:nvSpPr>
            <p:spPr>
              <a:xfrm>
                <a:off x="20429577" y="9856709"/>
                <a:ext cx="1920240" cy="604240"/>
              </a:xfrm>
              <a:prstGeom prst="rect">
                <a:avLst/>
              </a:prstGeom>
              <a:noFill/>
            </p:spPr>
            <p:txBody>
              <a:bodyPr wrap="square" rtlCol="0">
                <a:spAutoFit/>
              </a:bodyPr>
              <a:lstStyle/>
              <a:p>
                <a:r>
                  <a:rPr lang="en-US" sz="2000"/>
                  <a:t>Critical, High, Medium, or Low</a:t>
                </a:r>
              </a:p>
            </p:txBody>
          </p:sp>
          <p:cxnSp>
            <p:nvCxnSpPr>
              <p:cNvPr id="278" name="Elbow Connector 277">
                <a:extLst>
                  <a:ext uri="{FF2B5EF4-FFF2-40B4-BE49-F238E27FC236}">
                    <a16:creationId xmlns:a16="http://schemas.microsoft.com/office/drawing/2014/main" id="{8EDD7158-4B43-231B-741C-33CEDFBA82A8}"/>
                  </a:ext>
                </a:extLst>
              </p:cNvPr>
              <p:cNvCxnSpPr>
                <a:cxnSpLocks/>
                <a:stCxn id="257" idx="2"/>
                <a:endCxn id="269" idx="0"/>
              </p:cNvCxnSpPr>
              <p:nvPr/>
            </p:nvCxnSpPr>
            <p:spPr>
              <a:xfrm rot="16200000" flipH="1">
                <a:off x="20507434" y="9428314"/>
                <a:ext cx="849572" cy="3173259"/>
              </a:xfrm>
              <a:prstGeom prst="bentConnector3">
                <a:avLst>
                  <a:gd name="adj1" fmla="val 36306"/>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79" name="TextBox 278">
                <a:extLst>
                  <a:ext uri="{FF2B5EF4-FFF2-40B4-BE49-F238E27FC236}">
                    <a16:creationId xmlns:a16="http://schemas.microsoft.com/office/drawing/2014/main" id="{352E7021-2568-D593-C89D-1017C1831746}"/>
                  </a:ext>
                </a:extLst>
              </p:cNvPr>
              <p:cNvSpPr txBox="1"/>
              <p:nvPr/>
            </p:nvSpPr>
            <p:spPr>
              <a:xfrm>
                <a:off x="22518728" y="10992166"/>
                <a:ext cx="1241795" cy="327485"/>
              </a:xfrm>
              <a:prstGeom prst="rect">
                <a:avLst/>
              </a:prstGeom>
              <a:noFill/>
            </p:spPr>
            <p:txBody>
              <a:bodyPr wrap="none" rtlCol="0">
                <a:spAutoFit/>
              </a:bodyPr>
              <a:lstStyle/>
              <a:p>
                <a:r>
                  <a:rPr lang="en-US" sz="2000"/>
                  <a:t>No Threat</a:t>
                </a:r>
              </a:p>
            </p:txBody>
          </p:sp>
          <p:sp>
            <p:nvSpPr>
              <p:cNvPr id="280" name="TextBox 279">
                <a:extLst>
                  <a:ext uri="{FF2B5EF4-FFF2-40B4-BE49-F238E27FC236}">
                    <a16:creationId xmlns:a16="http://schemas.microsoft.com/office/drawing/2014/main" id="{8973F961-CF4B-4936-13D6-69C7D7B36662}"/>
                  </a:ext>
                </a:extLst>
              </p:cNvPr>
              <p:cNvSpPr txBox="1"/>
              <p:nvPr/>
            </p:nvSpPr>
            <p:spPr>
              <a:xfrm>
                <a:off x="20147983" y="10931629"/>
                <a:ext cx="1859343" cy="530432"/>
              </a:xfrm>
              <a:prstGeom prst="rect">
                <a:avLst/>
              </a:prstGeom>
              <a:noFill/>
            </p:spPr>
            <p:txBody>
              <a:bodyPr wrap="none" lIns="91440" tIns="45720" rIns="91440" bIns="45720" rtlCol="0" anchor="t">
                <a:spAutoFit/>
              </a:bodyPr>
              <a:lstStyle/>
              <a:p>
                <a:pPr>
                  <a:lnSpc>
                    <a:spcPct val="90000"/>
                  </a:lnSpc>
                </a:pPr>
                <a:r>
                  <a:rPr lang="en-US" sz="2000" dirty="0"/>
                  <a:t>Critical or High </a:t>
                </a:r>
                <a:br>
                  <a:rPr lang="en-US" sz="2000" dirty="0"/>
                </a:br>
                <a:r>
                  <a:rPr lang="en-US" sz="2000" dirty="0"/>
                  <a:t>Severity</a:t>
                </a:r>
              </a:p>
            </p:txBody>
          </p:sp>
          <p:cxnSp>
            <p:nvCxnSpPr>
              <p:cNvPr id="281" name="Elbow Connector 280">
                <a:extLst>
                  <a:ext uri="{FF2B5EF4-FFF2-40B4-BE49-F238E27FC236}">
                    <a16:creationId xmlns:a16="http://schemas.microsoft.com/office/drawing/2014/main" id="{3693724E-3195-1B8F-74BE-760AC71AA6EE}"/>
                  </a:ext>
                </a:extLst>
              </p:cNvPr>
              <p:cNvCxnSpPr>
                <a:cxnSpLocks/>
                <a:stCxn id="257" idx="2"/>
                <a:endCxn id="270" idx="0"/>
              </p:cNvCxnSpPr>
              <p:nvPr/>
            </p:nvCxnSpPr>
            <p:spPr>
              <a:xfrm rot="5400000">
                <a:off x="18299353" y="10393495"/>
                <a:ext cx="849573" cy="1242902"/>
              </a:xfrm>
              <a:prstGeom prst="bentConnector3">
                <a:avLst>
                  <a:gd name="adj1" fmla="val 36555"/>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82" name="TextBox 281">
                <a:extLst>
                  <a:ext uri="{FF2B5EF4-FFF2-40B4-BE49-F238E27FC236}">
                    <a16:creationId xmlns:a16="http://schemas.microsoft.com/office/drawing/2014/main" id="{E4DCE574-D604-414C-6B5D-50F263023E28}"/>
                  </a:ext>
                </a:extLst>
              </p:cNvPr>
              <p:cNvSpPr txBox="1"/>
              <p:nvPr/>
            </p:nvSpPr>
            <p:spPr>
              <a:xfrm>
                <a:off x="18102687" y="10996790"/>
                <a:ext cx="1820050" cy="400110"/>
              </a:xfrm>
              <a:prstGeom prst="rect">
                <a:avLst/>
              </a:prstGeom>
              <a:noFill/>
            </p:spPr>
            <p:txBody>
              <a:bodyPr wrap="none" rtlCol="0">
                <a:spAutoFit/>
              </a:bodyPr>
              <a:lstStyle/>
              <a:p>
                <a:r>
                  <a:rPr lang="en-US" sz="2000"/>
                  <a:t>Flood or Storm</a:t>
                </a:r>
              </a:p>
            </p:txBody>
          </p:sp>
          <p:cxnSp>
            <p:nvCxnSpPr>
              <p:cNvPr id="283" name="Elbow Connector 282">
                <a:extLst>
                  <a:ext uri="{FF2B5EF4-FFF2-40B4-BE49-F238E27FC236}">
                    <a16:creationId xmlns:a16="http://schemas.microsoft.com/office/drawing/2014/main" id="{0DF8EDB7-BB09-A000-264B-D81D5D91F6BA}"/>
                  </a:ext>
                </a:extLst>
              </p:cNvPr>
              <p:cNvCxnSpPr>
                <a:cxnSpLocks/>
                <a:stCxn id="257" idx="2"/>
                <a:endCxn id="272" idx="0"/>
              </p:cNvCxnSpPr>
              <p:nvPr/>
            </p:nvCxnSpPr>
            <p:spPr>
              <a:xfrm rot="5400000">
                <a:off x="17236070" y="9330211"/>
                <a:ext cx="849573" cy="3369468"/>
              </a:xfrm>
              <a:prstGeom prst="bentConnector3">
                <a:avLst>
                  <a:gd name="adj1" fmla="val 36556"/>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84" name="TextBox 283">
                <a:extLst>
                  <a:ext uri="{FF2B5EF4-FFF2-40B4-BE49-F238E27FC236}">
                    <a16:creationId xmlns:a16="http://schemas.microsoft.com/office/drawing/2014/main" id="{DBB86F65-2772-140F-436F-B28114948078}"/>
                  </a:ext>
                </a:extLst>
              </p:cNvPr>
              <p:cNvSpPr txBox="1"/>
              <p:nvPr/>
            </p:nvSpPr>
            <p:spPr>
              <a:xfrm>
                <a:off x="15981990" y="10915633"/>
                <a:ext cx="1639667" cy="553176"/>
              </a:xfrm>
              <a:prstGeom prst="rect">
                <a:avLst/>
              </a:prstGeom>
              <a:noFill/>
            </p:spPr>
            <p:txBody>
              <a:bodyPr wrap="square" rtlCol="0">
                <a:spAutoFit/>
              </a:bodyPr>
              <a:lstStyle/>
              <a:p>
                <a:pPr>
                  <a:lnSpc>
                    <a:spcPct val="90000"/>
                  </a:lnSpc>
                </a:pPr>
                <a:r>
                  <a:rPr lang="en-US" sz="2000" dirty="0"/>
                  <a:t>Heatwave or Hurricane</a:t>
                </a:r>
              </a:p>
            </p:txBody>
          </p:sp>
          <p:cxnSp>
            <p:nvCxnSpPr>
              <p:cNvPr id="285" name="Elbow Connector 284">
                <a:extLst>
                  <a:ext uri="{FF2B5EF4-FFF2-40B4-BE49-F238E27FC236}">
                    <a16:creationId xmlns:a16="http://schemas.microsoft.com/office/drawing/2014/main" id="{DAD7AE13-68EF-3625-D182-C5BE17724DD4}"/>
                  </a:ext>
                </a:extLst>
              </p:cNvPr>
              <p:cNvCxnSpPr>
                <a:cxnSpLocks/>
                <a:stCxn id="257" idx="2"/>
                <a:endCxn id="271" idx="0"/>
              </p:cNvCxnSpPr>
              <p:nvPr/>
            </p:nvCxnSpPr>
            <p:spPr>
              <a:xfrm rot="16200000" flipH="1">
                <a:off x="19319574" y="10616175"/>
                <a:ext cx="849572" cy="797539"/>
              </a:xfrm>
              <a:prstGeom prst="bentConnector3">
                <a:avLst>
                  <a:gd name="adj1" fmla="val 36534"/>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86" name="Elbow Connector 285">
                <a:extLst>
                  <a:ext uri="{FF2B5EF4-FFF2-40B4-BE49-F238E27FC236}">
                    <a16:creationId xmlns:a16="http://schemas.microsoft.com/office/drawing/2014/main" id="{ABBB2A1C-4579-548F-63D1-C9D026F01012}"/>
                  </a:ext>
                </a:extLst>
              </p:cNvPr>
              <p:cNvCxnSpPr>
                <a:cxnSpLocks/>
                <a:stCxn id="272" idx="2"/>
                <a:endCxn id="268" idx="0"/>
              </p:cNvCxnSpPr>
              <p:nvPr/>
            </p:nvCxnSpPr>
            <p:spPr>
              <a:xfrm rot="16200000" flipH="1">
                <a:off x="17394341" y="10875130"/>
                <a:ext cx="530255" cy="3366692"/>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87" name="Elbow Connector 286">
                <a:extLst>
                  <a:ext uri="{FF2B5EF4-FFF2-40B4-BE49-F238E27FC236}">
                    <a16:creationId xmlns:a16="http://schemas.microsoft.com/office/drawing/2014/main" id="{76876602-203C-F947-12BA-E2F6BCA6B654}"/>
                  </a:ext>
                </a:extLst>
              </p:cNvPr>
              <p:cNvCxnSpPr>
                <a:cxnSpLocks/>
                <a:stCxn id="270" idx="2"/>
                <a:endCxn id="268" idx="0"/>
              </p:cNvCxnSpPr>
              <p:nvPr/>
            </p:nvCxnSpPr>
            <p:spPr>
              <a:xfrm rot="16200000" flipH="1">
                <a:off x="18457624" y="11938413"/>
                <a:ext cx="530255" cy="1240126"/>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88" name="Elbow Connector 287">
                <a:extLst>
                  <a:ext uri="{FF2B5EF4-FFF2-40B4-BE49-F238E27FC236}">
                    <a16:creationId xmlns:a16="http://schemas.microsoft.com/office/drawing/2014/main" id="{015A735A-2C2C-7595-5924-B4018789A701}"/>
                  </a:ext>
                </a:extLst>
              </p:cNvPr>
              <p:cNvCxnSpPr>
                <a:cxnSpLocks/>
                <a:stCxn id="271" idx="2"/>
                <a:endCxn id="268" idx="0"/>
              </p:cNvCxnSpPr>
              <p:nvPr/>
            </p:nvCxnSpPr>
            <p:spPr>
              <a:xfrm rot="5400000">
                <a:off x="19477846" y="12158318"/>
                <a:ext cx="530255" cy="800315"/>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89" name="Elbow Connector 288">
                <a:extLst>
                  <a:ext uri="{FF2B5EF4-FFF2-40B4-BE49-F238E27FC236}">
                    <a16:creationId xmlns:a16="http://schemas.microsoft.com/office/drawing/2014/main" id="{41BC435B-6646-6C13-A52A-428BFC95FC51}"/>
                  </a:ext>
                </a:extLst>
              </p:cNvPr>
              <p:cNvCxnSpPr>
                <a:cxnSpLocks/>
                <a:stCxn id="269" idx="2"/>
                <a:endCxn id="268" idx="0"/>
              </p:cNvCxnSpPr>
              <p:nvPr/>
            </p:nvCxnSpPr>
            <p:spPr>
              <a:xfrm rot="5400000">
                <a:off x="20665705" y="10970457"/>
                <a:ext cx="530255" cy="3176035"/>
              </a:xfrm>
              <a:prstGeom prst="bentConnector3">
                <a:avLst>
                  <a:gd name="adj1" fmla="val 50000"/>
                </a:avLst>
              </a:prstGeom>
              <a:ln w="25400">
                <a:tailEnd type="triangle"/>
              </a:ln>
            </p:spPr>
            <p:style>
              <a:lnRef idx="2">
                <a:schemeClr val="accent1"/>
              </a:lnRef>
              <a:fillRef idx="0">
                <a:schemeClr val="accent1"/>
              </a:fillRef>
              <a:effectRef idx="1">
                <a:schemeClr val="accent1"/>
              </a:effectRef>
              <a:fontRef idx="minor">
                <a:schemeClr val="tx1"/>
              </a:fontRef>
            </p:style>
          </p:cxnSp>
          <p:sp>
            <p:nvSpPr>
              <p:cNvPr id="290" name="Rounded Rectangle 289">
                <a:extLst>
                  <a:ext uri="{FF2B5EF4-FFF2-40B4-BE49-F238E27FC236}">
                    <a16:creationId xmlns:a16="http://schemas.microsoft.com/office/drawing/2014/main" id="{DCA7BDE6-E14A-E65B-11AB-AF5785A6383B}"/>
                  </a:ext>
                </a:extLst>
              </p:cNvPr>
              <p:cNvSpPr/>
              <p:nvPr/>
            </p:nvSpPr>
            <p:spPr>
              <a:xfrm>
                <a:off x="23176421" y="12823602"/>
                <a:ext cx="1920240" cy="8536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Data</a:t>
                </a:r>
                <a:r>
                  <a:rPr lang="zh-CN" altLang="en-US" sz="2400"/>
                  <a:t> </a:t>
                </a:r>
                <a:r>
                  <a:rPr lang="en-US" altLang="zh-CN" sz="2400"/>
                  <a:t>Logging</a:t>
                </a:r>
                <a:endParaRPr lang="en-US" sz="2400"/>
              </a:p>
            </p:txBody>
          </p:sp>
        </p:grpSp>
        <p:cxnSp>
          <p:nvCxnSpPr>
            <p:cNvPr id="253" name="Straight Arrow Connector 252">
              <a:extLst>
                <a:ext uri="{FF2B5EF4-FFF2-40B4-BE49-F238E27FC236}">
                  <a16:creationId xmlns:a16="http://schemas.microsoft.com/office/drawing/2014/main" id="{1686319E-EA7D-C944-663C-D51BD097E992}"/>
                </a:ext>
              </a:extLst>
            </p:cNvPr>
            <p:cNvCxnSpPr>
              <a:cxnSpLocks/>
              <a:stCxn id="268" idx="3"/>
              <a:endCxn id="260" idx="1"/>
            </p:cNvCxnSpPr>
            <p:nvPr/>
          </p:nvCxnSpPr>
          <p:spPr>
            <a:xfrm flipV="1">
              <a:off x="20302934" y="13280694"/>
              <a:ext cx="476623" cy="1"/>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254" name="Straight Arrow Connector 253">
              <a:extLst>
                <a:ext uri="{FF2B5EF4-FFF2-40B4-BE49-F238E27FC236}">
                  <a16:creationId xmlns:a16="http://schemas.microsoft.com/office/drawing/2014/main" id="{B3F6A337-569C-8E5C-C9DE-472AB0595CA6}"/>
                </a:ext>
              </a:extLst>
            </p:cNvPr>
            <p:cNvCxnSpPr>
              <a:cxnSpLocks/>
              <a:stCxn id="260" idx="3"/>
              <a:endCxn id="290" idx="1"/>
            </p:cNvCxnSpPr>
            <p:nvPr/>
          </p:nvCxnSpPr>
          <p:spPr>
            <a:xfrm>
              <a:off x="22699797" y="13280694"/>
              <a:ext cx="476624" cy="0"/>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grpSp>
      <p:sp>
        <p:nvSpPr>
          <p:cNvPr id="292" name="Rectangle 291">
            <a:extLst>
              <a:ext uri="{FF2B5EF4-FFF2-40B4-BE49-F238E27FC236}">
                <a16:creationId xmlns:a16="http://schemas.microsoft.com/office/drawing/2014/main" id="{225E58E4-4F62-49E9-C93A-455A53BCAF31}"/>
              </a:ext>
            </a:extLst>
          </p:cNvPr>
          <p:cNvSpPr/>
          <p:nvPr/>
        </p:nvSpPr>
        <p:spPr>
          <a:xfrm>
            <a:off x="25994243" y="11189580"/>
            <a:ext cx="6698394" cy="1042416"/>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Future Work</a:t>
            </a:r>
          </a:p>
        </p:txBody>
      </p:sp>
      <p:sp>
        <p:nvSpPr>
          <p:cNvPr id="293" name="TextBox 292">
            <a:extLst>
              <a:ext uri="{FF2B5EF4-FFF2-40B4-BE49-F238E27FC236}">
                <a16:creationId xmlns:a16="http://schemas.microsoft.com/office/drawing/2014/main" id="{FB43F17E-3A7A-9B0B-1AC4-3A7518EF9D29}"/>
              </a:ext>
            </a:extLst>
          </p:cNvPr>
          <p:cNvSpPr txBox="1"/>
          <p:nvPr/>
        </p:nvSpPr>
        <p:spPr>
          <a:xfrm>
            <a:off x="26011858" y="12314424"/>
            <a:ext cx="6606263" cy="3539430"/>
          </a:xfrm>
          <a:prstGeom prst="rect">
            <a:avLst/>
          </a:prstGeom>
          <a:noFill/>
        </p:spPr>
        <p:txBody>
          <a:bodyPr wrap="square" rtlCol="0">
            <a:spAutoFit/>
          </a:bodyPr>
          <a:lstStyle/>
          <a:p>
            <a:pPr marL="571500" indent="-571500">
              <a:buFont typeface="Wingdings" pitchFamily="2" charset="2"/>
              <a:buChar char="Ø"/>
            </a:pPr>
            <a:r>
              <a:rPr lang="en-US" sz="2800" dirty="0"/>
              <a:t>Integrate satellite imagery or meteorological raster data (e.g., precipitation maps, vegetation indices) to enrich input features.</a:t>
            </a:r>
          </a:p>
          <a:p>
            <a:pPr marL="571500" indent="-571500">
              <a:buFont typeface="Wingdings" pitchFamily="2" charset="2"/>
              <a:buChar char="Ø"/>
            </a:pPr>
            <a:r>
              <a:rPr lang="en-US" sz="2800" dirty="0"/>
              <a:t>Develop a multi-modal framework that combines image-based and weather-based inputs for improved prediction and decision-making.</a:t>
            </a:r>
          </a:p>
        </p:txBody>
      </p:sp>
      <p:sp>
        <p:nvSpPr>
          <p:cNvPr id="136" name="TextBox 135">
            <a:extLst>
              <a:ext uri="{FF2B5EF4-FFF2-40B4-BE49-F238E27FC236}">
                <a16:creationId xmlns:a16="http://schemas.microsoft.com/office/drawing/2014/main" id="{A69D77CC-2AFE-F2A0-43C3-6012C56727DC}"/>
              </a:ext>
            </a:extLst>
          </p:cNvPr>
          <p:cNvSpPr txBox="1"/>
          <p:nvPr/>
        </p:nvSpPr>
        <p:spPr>
          <a:xfrm>
            <a:off x="319019" y="15873238"/>
            <a:ext cx="10487298" cy="1846659"/>
          </a:xfrm>
          <a:prstGeom prst="rect">
            <a:avLst/>
          </a:prstGeom>
          <a:noFill/>
        </p:spPr>
        <p:txBody>
          <a:bodyPr wrap="square">
            <a:spAutoFit/>
          </a:bodyPr>
          <a:lstStyle/>
          <a:p>
            <a:pPr marL="571500" indent="-571500">
              <a:buFont typeface="Wingdings" pitchFamily="2" charset="2"/>
              <a:buChar char="Ø"/>
            </a:pPr>
            <a:r>
              <a:rPr lang="en-US" sz="2800" b="1" dirty="0">
                <a:solidFill>
                  <a:srgbClr val="AE0504"/>
                </a:solidFill>
              </a:rPr>
              <a:t>Wildfire Prediction</a:t>
            </a:r>
            <a:r>
              <a:rPr lang="en-US" sz="2800" dirty="0"/>
              <a:t>:</a:t>
            </a:r>
          </a:p>
          <a:p>
            <a:pPr marL="571500"/>
            <a:r>
              <a:rPr lang="en-US" sz="2800" dirty="0"/>
              <a:t>Random Forest achieved the highest performance across all metrics as further confirmed by its dominant ROC curve, making it the chosen model for wildfire risk prediction. </a:t>
            </a:r>
          </a:p>
        </p:txBody>
      </p:sp>
      <p:sp>
        <p:nvSpPr>
          <p:cNvPr id="291" name="Rectangle 290">
            <a:extLst>
              <a:ext uri="{FF2B5EF4-FFF2-40B4-BE49-F238E27FC236}">
                <a16:creationId xmlns:a16="http://schemas.microsoft.com/office/drawing/2014/main" id="{A8A2351B-A87B-6B8F-3EF1-B10D4B0A4E21}"/>
              </a:ext>
            </a:extLst>
          </p:cNvPr>
          <p:cNvSpPr/>
          <p:nvPr/>
        </p:nvSpPr>
        <p:spPr>
          <a:xfrm>
            <a:off x="25994244" y="3857200"/>
            <a:ext cx="6698394" cy="1042416"/>
          </a:xfrm>
          <a:prstGeom prst="rect">
            <a:avLst/>
          </a:prstGeom>
          <a:solidFill>
            <a:srgbClr val="1D4C69"/>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dirty="0"/>
              <a:t>Conclusion</a:t>
            </a:r>
          </a:p>
        </p:txBody>
      </p:sp>
    </p:spTree>
    <p:extLst>
      <p:ext uri="{BB962C8B-B14F-4D97-AF65-F5344CB8AC3E}">
        <p14:creationId xmlns:p14="http://schemas.microsoft.com/office/powerpoint/2010/main" val="2689332156"/>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6601</TotalTime>
  <Words>1237</Words>
  <Application>Microsoft Macintosh PowerPoint</Application>
  <PresentationFormat>Custom</PresentationFormat>
  <Paragraphs>130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Wingdings</vt:lpstr>
      <vt:lpstr>1_Office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Baillot, David</dc:creator>
  <cp:lastModifiedBy>Wang, Siqi</cp:lastModifiedBy>
  <cp:revision>62</cp:revision>
  <cp:lastPrinted>2014-10-30T15:10:42Z</cp:lastPrinted>
  <dcterms:created xsi:type="dcterms:W3CDTF">2014-02-11T23:06:24Z</dcterms:created>
  <dcterms:modified xsi:type="dcterms:W3CDTF">2025-06-01T18:34:29Z</dcterms:modified>
</cp:coreProperties>
</file>