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0" r:id="rId4"/>
    <p:sldId id="261" r:id="rId5"/>
    <p:sldId id="290" r:id="rId6"/>
    <p:sldId id="289" r:id="rId7"/>
    <p:sldId id="278" r:id="rId8"/>
    <p:sldId id="288" r:id="rId9"/>
    <p:sldId id="276" r:id="rId10"/>
    <p:sldId id="281" r:id="rId11"/>
    <p:sldId id="292" r:id="rId12"/>
    <p:sldId id="282" r:id="rId13"/>
    <p:sldId id="29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FCC76-4660-4B33-86FD-1521FBFDE22E}" v="1" dt="2018-11-18T22:43:58.880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4" autoAdjust="0"/>
    <p:restoredTop sz="93529" autoAdjust="0"/>
  </p:normalViewPr>
  <p:slideViewPr>
    <p:cSldViewPr snapToGrid="0">
      <p:cViewPr varScale="1">
        <p:scale>
          <a:sx n="112" d="100"/>
          <a:sy n="112" d="100"/>
        </p:scale>
        <p:origin x="2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BEA11-AF55-4B88-9733-898280EC73BD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D31312-8ED3-4027-AA09-40E00C39A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90D0C-64BA-43AD-8AC5-6E871107B4B8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78A1B1-5661-4476-A34B-5583943744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64C7-8306-4E87-BF37-C447C1FCFFDB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5D7365-23F0-4329-9CF3-AE7E5C66E8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67F7A-26FC-418E-B2A3-F356CF97179B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Berisa</a:t>
            </a:r>
            <a:r>
              <a:rPr lang="en-US" dirty="0"/>
              <a:t>, </a:t>
            </a:r>
            <a:r>
              <a:rPr lang="en-US" dirty="0" err="1"/>
              <a:t>Blaschke</a:t>
            </a:r>
            <a:r>
              <a:rPr lang="en-US" dirty="0"/>
              <a:t>, </a:t>
            </a:r>
            <a:r>
              <a:rPr lang="en-US" dirty="0" err="1"/>
              <a:t>Judth</a:t>
            </a:r>
            <a:r>
              <a:rPr lang="en-US" dirty="0"/>
              <a:t>, Winkler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0E095-123B-4E37-A962-3A947A40AB8E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052B0F-5B4D-48D2-9652-C22D9A2AD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830BB-432B-4496-A163-2929AE96CE84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2991" y="6383381"/>
            <a:ext cx="6243203" cy="2743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Berisa</a:t>
            </a:r>
            <a:r>
              <a:rPr lang="en-US" dirty="0"/>
              <a:t>, </a:t>
            </a:r>
            <a:r>
              <a:rPr lang="en-US" dirty="0" err="1"/>
              <a:t>Blaschke</a:t>
            </a:r>
            <a:r>
              <a:rPr lang="en-US" dirty="0"/>
              <a:t>, </a:t>
            </a:r>
            <a:r>
              <a:rPr lang="en-US" dirty="0" err="1"/>
              <a:t>Judth</a:t>
            </a:r>
            <a:r>
              <a:rPr lang="en-US" dirty="0"/>
              <a:t>, Winkler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5967A-BC8F-425A-9A1E-BBD5F5E24AB5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429EB5-A8DA-408E-BA5B-3D87C7F14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55154-F6FF-4ACE-B33F-07143605E8BC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51E02E-2B39-44FA-8197-C54515521A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248EE-1224-4C78-8C22-C87B3A225540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1DF945-6CBB-4925-8542-3406C5B16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CF1EC-FAEB-4F51-9727-05DD48890989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3200">
                <a:latin typeface="Genome Thin" panose="000003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59236-D90B-4D57-BFDB-AAC01029C9EE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6B2ACF-1CEC-4E05-918F-E20A8D6BB8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858" y="1213185"/>
            <a:ext cx="5289180" cy="2560320"/>
          </a:xfrm>
        </p:spPr>
        <p:txBody>
          <a:bodyPr>
            <a:normAutofit/>
          </a:bodyPr>
          <a:lstStyle/>
          <a:p>
            <a:r>
              <a:rPr lang="en-US" sz="7200" u="sng" dirty="0">
                <a:latin typeface="Moon 2.0" panose="00000500000000000000" pitchFamily="50" charset="0"/>
                <a:ea typeface="Moon 2.0" panose="00000500000000000000" pitchFamily="50" charset="0"/>
              </a:rPr>
              <a:t>NEEDATICKET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8" y="3640667"/>
            <a:ext cx="5120640" cy="1600200"/>
          </a:xfrm>
        </p:spPr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CONCERT TICKETS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68590D-1FEC-468D-B7E2-1E2DD928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309" y="2680547"/>
            <a:ext cx="1873824" cy="18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Webservice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B30A5-F685-4D1B-A26F-DB2839B75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01795"/>
            <a:ext cx="5472869" cy="346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DengXian Light" panose="020B0503020204020204" pitchFamily="2" charset="-122"/>
                <a:ea typeface="DengXian Light" panose="020B0503020204020204" pitchFamily="2" charset="-122"/>
                <a:cs typeface="Aharoni" panose="020B0604020202020204" pitchFamily="2" charset="-79"/>
              </a:rPr>
              <a:t>JSON Web Tokens</a:t>
            </a:r>
            <a:endParaRPr lang="en-US" sz="1800" dirty="0">
              <a:latin typeface="DengXian Light" panose="020B0503020204020204" pitchFamily="2" charset="-122"/>
              <a:ea typeface="DengXian Light" panose="020B0503020204020204" pitchFamily="2" charset="-122"/>
              <a:cs typeface="Aharoni" panose="020B0604020202020204" pitchFamily="2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7198D-6BE8-4199-89DC-9AF9C77BDB2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42036"/>
            <a:ext cx="8931310" cy="2899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8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Webservice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B30A5-F685-4D1B-A26F-DB2839B75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01795"/>
            <a:ext cx="5472869" cy="346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DengXian Light" panose="020B0503020204020204" pitchFamily="2" charset="-122"/>
                <a:ea typeface="DengXian Light" panose="020B0503020204020204" pitchFamily="2" charset="-122"/>
                <a:cs typeface="Aharoni" panose="020B0604020202020204" pitchFamily="2" charset="-79"/>
              </a:rPr>
              <a:t>JSON Web Tokens</a:t>
            </a:r>
            <a:endParaRPr lang="en-US" sz="1800" dirty="0">
              <a:latin typeface="DengXian Light" panose="020B0503020204020204" pitchFamily="2" charset="-122"/>
              <a:ea typeface="DengXian Light" panose="020B0503020204020204" pitchFamily="2" charset="-122"/>
              <a:cs typeface="Aharoni" panose="020B0604020202020204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78362-615E-48A6-ABFB-DD7DC8E8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14255"/>
            <a:ext cx="7069597" cy="32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Webservice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B30A5-F685-4D1B-A26F-DB2839B75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01795"/>
            <a:ext cx="5472869" cy="346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DengXian Light" panose="020B0503020204020204" pitchFamily="2" charset="-122"/>
                <a:ea typeface="DengXian Light" panose="020B0503020204020204" pitchFamily="2" charset="-122"/>
                <a:cs typeface="Aharoni" panose="020B0604020202020204" pitchFamily="2" charset="-79"/>
              </a:rPr>
              <a:t>Dokumentation</a:t>
            </a:r>
            <a:endParaRPr lang="en-US" sz="1800" dirty="0">
              <a:latin typeface="DengXian Light" panose="020B0503020204020204" pitchFamily="2" charset="-122"/>
              <a:ea typeface="DengXian Light" panose="020B0503020204020204" pitchFamily="2" charset="-122"/>
              <a:cs typeface="Aharoni" panose="020B0604020202020204" pitchFamily="2" charset="-79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B3FE3CB-2E8F-482B-BFFB-9313B32FD26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2704711"/>
            <a:ext cx="5472869" cy="3352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4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Webservice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B30A5-F685-4D1B-A26F-DB2839B75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01795"/>
            <a:ext cx="5472869" cy="346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DengXian Light" panose="020B0503020204020204" pitchFamily="2" charset="-122"/>
                <a:ea typeface="DengXian Light" panose="020B0503020204020204" pitchFamily="2" charset="-122"/>
                <a:cs typeface="Aharoni" panose="020B0604020202020204" pitchFamily="2" charset="-79"/>
              </a:rPr>
              <a:t>Database</a:t>
            </a:r>
            <a:endParaRPr lang="en-US" sz="1800" dirty="0">
              <a:latin typeface="DengXian Light" panose="020B0503020204020204" pitchFamily="2" charset="-122"/>
              <a:ea typeface="DengXian Light" panose="020B0503020204020204" pitchFamily="2" charset="-122"/>
              <a:cs typeface="Aharoni" panose="020B0604020202020204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DFBA-39AD-4115-A7EC-36272C7A5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30723"/>
            <a:ext cx="5533313" cy="34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1F45F-1AA4-4E5E-BA35-BDA4480E7D7A}"/>
              </a:ext>
            </a:extLst>
          </p:cNvPr>
          <p:cNvSpPr txBox="1"/>
          <p:nvPr/>
        </p:nvSpPr>
        <p:spPr>
          <a:xfrm>
            <a:off x="502920" y="4268988"/>
            <a:ext cx="8065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on 2.0" panose="00000500000000000000" pitchFamily="50" charset="0"/>
                <a:ea typeface="Moon 2.0" panose="00000500000000000000" pitchFamily="50" charset="0"/>
              </a:rPr>
              <a:t>Vielen</a:t>
            </a:r>
            <a:r>
              <a:rPr lang="en-US" sz="2800" dirty="0">
                <a:latin typeface="Moon 2.0" panose="00000500000000000000" pitchFamily="50" charset="0"/>
                <a:ea typeface="Moon 2.0" panose="00000500000000000000" pitchFamily="50" charset="0"/>
              </a:rPr>
              <a:t> Dank </a:t>
            </a:r>
            <a:r>
              <a:rPr lang="en-US" sz="2800" dirty="0" err="1">
                <a:latin typeface="Moon 2.0" panose="00000500000000000000" pitchFamily="50" charset="0"/>
                <a:ea typeface="Moon 2.0" panose="00000500000000000000" pitchFamily="50" charset="0"/>
              </a:rPr>
              <a:t>für</a:t>
            </a:r>
            <a:r>
              <a:rPr lang="en-US" sz="2800" dirty="0">
                <a:latin typeface="Moon 2.0" panose="00000500000000000000" pitchFamily="50" charset="0"/>
                <a:ea typeface="Moon 2.0" panose="00000500000000000000" pitchFamily="50" charset="0"/>
              </a:rPr>
              <a:t> </a:t>
            </a:r>
            <a:r>
              <a:rPr lang="en-US" sz="2800" dirty="0" err="1">
                <a:latin typeface="Moon 2.0" panose="00000500000000000000" pitchFamily="50" charset="0"/>
                <a:ea typeface="Moon 2.0" panose="00000500000000000000" pitchFamily="50" charset="0"/>
              </a:rPr>
              <a:t>Ihre</a:t>
            </a:r>
            <a:r>
              <a:rPr lang="en-US" sz="2800" dirty="0">
                <a:latin typeface="Moon 2.0" panose="00000500000000000000" pitchFamily="50" charset="0"/>
                <a:ea typeface="Moon 2.0" panose="00000500000000000000" pitchFamily="50" charset="0"/>
              </a:rPr>
              <a:t> </a:t>
            </a:r>
            <a:r>
              <a:rPr lang="en-US" sz="2800" dirty="0" err="1">
                <a:latin typeface="Moon 2.0" panose="00000500000000000000" pitchFamily="50" charset="0"/>
                <a:ea typeface="Moon 2.0" panose="00000500000000000000" pitchFamily="50" charset="0"/>
              </a:rPr>
              <a:t>Aufmerksamkeit</a:t>
            </a:r>
            <a:r>
              <a:rPr lang="en-US" sz="2800" dirty="0">
                <a:latin typeface="Moon 2.0" panose="00000500000000000000" pitchFamily="50" charset="0"/>
                <a:ea typeface="Moon 2.0" panose="00000500000000000000" pitchFamily="50" charset="0"/>
              </a:rPr>
              <a:t>!</a:t>
            </a:r>
            <a:endParaRPr lang="en-AT" sz="2800" dirty="0">
              <a:latin typeface="Moon 2.0" panose="00000500000000000000" pitchFamily="50" charset="0"/>
              <a:ea typeface="Moon 2.0" panose="00000500000000000000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823C4-F4FB-482E-9747-D3D538C7AB7C}"/>
              </a:ext>
            </a:extLst>
          </p:cNvPr>
          <p:cNvSpPr txBox="1">
            <a:spLocks/>
          </p:cNvSpPr>
          <p:nvPr/>
        </p:nvSpPr>
        <p:spPr>
          <a:xfrm>
            <a:off x="502920" y="930926"/>
            <a:ext cx="5289180" cy="2560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u="sng" dirty="0">
                <a:latin typeface="Moon 2.0" panose="00000500000000000000" pitchFamily="50" charset="0"/>
                <a:ea typeface="Moon 2.0" panose="00000500000000000000" pitchFamily="50" charset="0"/>
              </a:rPr>
              <a:t>NEEDATICKET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2AA6C10-F62A-4EA6-A8FD-889538226551}"/>
              </a:ext>
            </a:extLst>
          </p:cNvPr>
          <p:cNvSpPr txBox="1">
            <a:spLocks/>
          </p:cNvSpPr>
          <p:nvPr/>
        </p:nvSpPr>
        <p:spPr>
          <a:xfrm>
            <a:off x="671460" y="3358408"/>
            <a:ext cx="512064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nome Thin" panose="00000300000000000000" pitchFamily="50" charset="0"/>
              </a:rPr>
              <a:t>CONCERT TICKETS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DB7C2-7029-4AB6-A92B-5A53B98E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309" y="2680547"/>
            <a:ext cx="1873824" cy="18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nome Thin" panose="00000300000000000000" pitchFamily="50" charset="0"/>
              </a:rPr>
              <a:t>Ziel</a:t>
            </a:r>
            <a:endParaRPr lang="en-US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734654"/>
            <a:ext cx="9601200" cy="4343400"/>
          </a:xfrm>
        </p:spPr>
        <p:txBody>
          <a:bodyPr/>
          <a:lstStyle/>
          <a:p>
            <a:r>
              <a:rPr lang="en-US" dirty="0"/>
              <a:t>Ticket-</a:t>
            </a:r>
            <a:r>
              <a:rPr lang="en-US" dirty="0" err="1"/>
              <a:t>Verkaufsplattform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schnellem</a:t>
            </a:r>
            <a:r>
              <a:rPr lang="en-US" dirty="0"/>
              <a:t> </a:t>
            </a:r>
            <a:r>
              <a:rPr lang="en-US" dirty="0" err="1"/>
              <a:t>Preisvergleich</a:t>
            </a:r>
            <a:endParaRPr lang="en-US" dirty="0"/>
          </a:p>
          <a:p>
            <a:r>
              <a:rPr lang="en-US" dirty="0" err="1"/>
              <a:t>Konzerte</a:t>
            </a:r>
            <a:r>
              <a:rPr lang="en-US" dirty="0"/>
              <a:t>, </a:t>
            </a:r>
            <a:r>
              <a:rPr lang="en-US" dirty="0" err="1"/>
              <a:t>Proben</a:t>
            </a:r>
            <a:r>
              <a:rPr lang="en-US" dirty="0"/>
              <a:t> und Festivals</a:t>
            </a:r>
          </a:p>
          <a:p>
            <a:r>
              <a:rPr lang="en-US" dirty="0" err="1"/>
              <a:t>Käuferapp</a:t>
            </a:r>
            <a:r>
              <a:rPr lang="en-US" dirty="0"/>
              <a:t> und </a:t>
            </a:r>
            <a:r>
              <a:rPr lang="en-US" dirty="0" err="1"/>
              <a:t>Verkäuferprogramm</a:t>
            </a:r>
            <a:endParaRPr lang="en-US" dirty="0"/>
          </a:p>
          <a:p>
            <a:r>
              <a:rPr lang="en-US" dirty="0"/>
              <a:t>Bearer </a:t>
            </a:r>
            <a:r>
              <a:rPr lang="en-US" dirty="0" err="1"/>
              <a:t>Authentifizierung</a:t>
            </a:r>
            <a:r>
              <a:rPr lang="en-US" dirty="0"/>
              <a:t> und API Key am Webservice</a:t>
            </a:r>
          </a:p>
          <a:p>
            <a:r>
              <a:rPr lang="en-US" dirty="0"/>
              <a:t>Oracle SQL </a:t>
            </a:r>
            <a:r>
              <a:rPr lang="en-US" dirty="0" err="1"/>
              <a:t>Datenbank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nome Thin" panose="00000300000000000000" pitchFamily="50" charset="0"/>
              </a:rPr>
              <a:t>Arbeitsteilung</a:t>
            </a:r>
            <a:endParaRPr lang="en-US" dirty="0">
              <a:latin typeface="Genome Thin" panose="00000300000000000000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FAF9E-C3A5-477D-B5B9-9C6FB5330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914116"/>
            <a:ext cx="9601200" cy="4343400"/>
          </a:xfrm>
        </p:spPr>
        <p:txBody>
          <a:bodyPr/>
          <a:lstStyle/>
          <a:p>
            <a:r>
              <a:rPr lang="en-US" dirty="0" err="1"/>
              <a:t>Berisa</a:t>
            </a:r>
            <a:r>
              <a:rPr lang="en-US" dirty="0"/>
              <a:t> – Android App? | Java App</a:t>
            </a:r>
          </a:p>
          <a:p>
            <a:r>
              <a:rPr lang="en-US" dirty="0" err="1"/>
              <a:t>Blaschke</a:t>
            </a:r>
            <a:r>
              <a:rPr lang="en-US" dirty="0"/>
              <a:t> – Database | Webservices</a:t>
            </a:r>
          </a:p>
          <a:p>
            <a:r>
              <a:rPr lang="en-US" dirty="0" err="1"/>
              <a:t>Judth</a:t>
            </a:r>
            <a:r>
              <a:rPr lang="en-US" dirty="0"/>
              <a:t> – Database | Webservices</a:t>
            </a:r>
          </a:p>
          <a:p>
            <a:r>
              <a:rPr lang="en-US" dirty="0"/>
              <a:t>Winkler – Android App |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DC7-AACB-4F55-A788-19FAD232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2" y="3203197"/>
            <a:ext cx="3457831" cy="4211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Welcome Screen</a:t>
            </a:r>
          </a:p>
          <a:p>
            <a:r>
              <a:rPr lang="de-DE" dirty="0"/>
              <a:t>Login </a:t>
            </a:r>
          </a:p>
          <a:p>
            <a:r>
              <a:rPr lang="de-DE" dirty="0"/>
              <a:t>Register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9EDE2A-2D7E-4935-B21A-F9775B42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64" y="2126477"/>
            <a:ext cx="2078252" cy="369467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C3A534-5214-45A2-8F11-AC5232BA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79" y="2126477"/>
            <a:ext cx="2078252" cy="3694671"/>
          </a:xfrm>
          <a:prstGeom prst="rect">
            <a:avLst/>
          </a:prstGeom>
        </p:spPr>
      </p:pic>
      <p:sp>
        <p:nvSpPr>
          <p:cNvPr id="4" name="AutoShape 2" descr="blob:file:///a13e91db-9ac8-4f3c-a726-21152359f1d2">
            <a:extLst>
              <a:ext uri="{FF2B5EF4-FFF2-40B4-BE49-F238E27FC236}">
                <a16:creationId xmlns:a16="http://schemas.microsoft.com/office/drawing/2014/main" id="{7CC94925-C3DB-40FC-A7AA-6D16E0A30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sp>
        <p:nvSpPr>
          <p:cNvPr id="5" name="AutoShape 4" descr="blob:file:///a13e91db-9ac8-4f3c-a726-21152359f1d2">
            <a:extLst>
              <a:ext uri="{FF2B5EF4-FFF2-40B4-BE49-F238E27FC236}">
                <a16:creationId xmlns:a16="http://schemas.microsoft.com/office/drawing/2014/main" id="{7D0F6B29-C17D-4946-BEC5-0C4C430FE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B4F802-07A6-4FA1-85C2-C41408B34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314" y="2126477"/>
            <a:ext cx="2077242" cy="3694670"/>
          </a:xfrm>
          <a:prstGeom prst="rect">
            <a:avLst/>
          </a:prstGeom>
        </p:spPr>
      </p:pic>
      <p:pic>
        <p:nvPicPr>
          <p:cNvPr id="7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03A15C-224D-405F-8541-92919ADC6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767" y="2124529"/>
            <a:ext cx="2278894" cy="374287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D2D8E4E2-AEE1-40F2-B442-A050CB16D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058" y="2124529"/>
            <a:ext cx="2258527" cy="3742872"/>
          </a:xfrm>
          <a:prstGeom prst="rect">
            <a:avLst/>
          </a:prstGeom>
        </p:spPr>
      </p:pic>
      <p:pic>
        <p:nvPicPr>
          <p:cNvPr id="13" name="Picture 13" descr="A picture containing monitor, indoor, screen&#10;&#10;Description generated with high confidence">
            <a:extLst>
              <a:ext uri="{FF2B5EF4-FFF2-40B4-BE49-F238E27FC236}">
                <a16:creationId xmlns:a16="http://schemas.microsoft.com/office/drawing/2014/main" id="{C95F721E-0341-47B7-B6A9-CB87E6F65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9088" y="2124529"/>
            <a:ext cx="2227181" cy="37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DC7-AACB-4F55-A788-19FAD232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47" y="2017716"/>
            <a:ext cx="4571053" cy="4211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Tickets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purchase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Concerts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MyTickets</a:t>
            </a:r>
            <a:endParaRPr lang="de-DE" dirty="0"/>
          </a:p>
        </p:txBody>
      </p:sp>
      <p:sp>
        <p:nvSpPr>
          <p:cNvPr id="4" name="AutoShape 2" descr="blob:file:///a13e91db-9ac8-4f3c-a726-21152359f1d2">
            <a:extLst>
              <a:ext uri="{FF2B5EF4-FFF2-40B4-BE49-F238E27FC236}">
                <a16:creationId xmlns:a16="http://schemas.microsoft.com/office/drawing/2014/main" id="{7CC94925-C3DB-40FC-A7AA-6D16E0A30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sp>
        <p:nvSpPr>
          <p:cNvPr id="5" name="AutoShape 4" descr="blob:file:///a13e91db-9ac8-4f3c-a726-21152359f1d2">
            <a:extLst>
              <a:ext uri="{FF2B5EF4-FFF2-40B4-BE49-F238E27FC236}">
                <a16:creationId xmlns:a16="http://schemas.microsoft.com/office/drawing/2014/main" id="{7D0F6B29-C17D-4946-BEC5-0C4C430FE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88FFB1-640A-48DD-8AD3-52AAFF69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615" y="1732604"/>
            <a:ext cx="3981450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D0AB9-0B15-413C-9D2F-2611C0770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90" y="3366277"/>
            <a:ext cx="3990975" cy="1514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6AA821-FDBF-4E1F-9891-226294CED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615" y="5048771"/>
            <a:ext cx="40100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51050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Stacking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27F6EC-DB00-4D46-BA26-1134E973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22490"/>
            <a:ext cx="10109199" cy="16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684" y="1886637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Video Background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292029-56A7-42A9-90AA-442B5659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3" y="1617341"/>
            <a:ext cx="4376057" cy="4802605"/>
          </a:xfrm>
          <a:prstGeom prst="rect">
            <a:avLst/>
          </a:prstGeom>
        </p:spPr>
      </p:pic>
      <p:pic>
        <p:nvPicPr>
          <p:cNvPr id="7" name="Picture 7" descr="A picture containing clock, object&#10;&#10;Description generated with very high confidence">
            <a:extLst>
              <a:ext uri="{FF2B5EF4-FFF2-40B4-BE49-F238E27FC236}">
                <a16:creationId xmlns:a16="http://schemas.microsoft.com/office/drawing/2014/main" id="{E5219E48-BF8A-4CCA-9F33-6785DB2B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84" y="3367475"/>
            <a:ext cx="5255986" cy="485907"/>
          </a:xfrm>
          <a:prstGeom prst="rect">
            <a:avLst/>
          </a:prstGeom>
        </p:spPr>
      </p:pic>
      <p:pic>
        <p:nvPicPr>
          <p:cNvPr id="9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C644E1F0-F534-4598-9A00-12BF15187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686" y="4263292"/>
            <a:ext cx="5255985" cy="21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315" y="2042595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Webservice Calls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292029-56A7-42A9-90AA-442B5659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3" y="1617341"/>
            <a:ext cx="4376057" cy="4802605"/>
          </a:xfrm>
          <a:prstGeom prst="rect">
            <a:avLst/>
          </a:prstGeom>
        </p:spPr>
      </p:pic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FD84A9-BD76-49C2-9DFB-F967CF12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6" y="1579640"/>
            <a:ext cx="5298141" cy="4839051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B8B68D18-DBB9-4CB9-84E4-C29114A7F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186" y="3278519"/>
            <a:ext cx="6172199" cy="237462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D3B1B4-65BC-49DF-B89B-F30790627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186" y="4214295"/>
            <a:ext cx="6172199" cy="22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0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Webservice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B30A5-F685-4D1B-A26F-DB2839B75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901795"/>
            <a:ext cx="5472869" cy="346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DengXian Light" panose="020B0503020204020204" pitchFamily="2" charset="-122"/>
                <a:ea typeface="DengXian Light" panose="020B0503020204020204" pitchFamily="2" charset="-122"/>
                <a:cs typeface="Aharoni" panose="020B0604020202020204" pitchFamily="2" charset="-79"/>
              </a:rPr>
              <a:t>Container Request Filter</a:t>
            </a:r>
          </a:p>
          <a:p>
            <a:pPr marL="0" indent="0">
              <a:buNone/>
            </a:pPr>
            <a:r>
              <a:rPr lang="en-US" sz="2000" dirty="0" err="1">
                <a:latin typeface="DengXian Light" panose="020B0503020204020204" pitchFamily="2" charset="-122"/>
                <a:ea typeface="DengXian Light" panose="020B0503020204020204" pitchFamily="2" charset="-122"/>
                <a:cs typeface="Aharoni" panose="020B0604020202020204" pitchFamily="2" charset="-79"/>
              </a:rPr>
              <a:t>Zur</a:t>
            </a:r>
            <a:r>
              <a:rPr lang="en-US" sz="2000" dirty="0">
                <a:latin typeface="DengXian Light" panose="020B0503020204020204" pitchFamily="2" charset="-122"/>
                <a:ea typeface="DengXian Light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US" sz="2000" dirty="0" err="1">
                <a:latin typeface="DengXian Light" panose="020B0503020204020204" pitchFamily="2" charset="-122"/>
                <a:ea typeface="DengXian Light" panose="020B0503020204020204" pitchFamily="2" charset="-122"/>
                <a:cs typeface="Aharoni" panose="020B0604020202020204" pitchFamily="2" charset="-79"/>
              </a:rPr>
              <a:t>Authentifizierung</a:t>
            </a:r>
            <a:endParaRPr lang="en-US" sz="1800" dirty="0">
              <a:latin typeface="DengXian Light" panose="020B0503020204020204" pitchFamily="2" charset="-122"/>
              <a:ea typeface="DengXian Light" panose="020B0503020204020204" pitchFamily="2" charset="-122"/>
              <a:cs typeface="Aharoni" panose="020B0604020202020204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6316A4-CE9D-4C83-962C-65201B67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63476"/>
            <a:ext cx="7720413" cy="341449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87786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211</TotalTime>
  <Words>164</Words>
  <Application>Microsoft Office PowerPoint</Application>
  <PresentationFormat>Widescreen</PresentationFormat>
  <Paragraphs>49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DengXian Light</vt:lpstr>
      <vt:lpstr>Arial</vt:lpstr>
      <vt:lpstr>Book Antiqua</vt:lpstr>
      <vt:lpstr>Genome Thin</vt:lpstr>
      <vt:lpstr>Moon 2.0</vt:lpstr>
      <vt:lpstr>Sales Direction 16X9</vt:lpstr>
      <vt:lpstr>NEEDATICKET</vt:lpstr>
      <vt:lpstr>Ziel</vt:lpstr>
      <vt:lpstr>Arbeitsteilung</vt:lpstr>
      <vt:lpstr>Android App</vt:lpstr>
      <vt:lpstr>Android App</vt:lpstr>
      <vt:lpstr>Android App</vt:lpstr>
      <vt:lpstr>Android App</vt:lpstr>
      <vt:lpstr>Android App</vt:lpstr>
      <vt:lpstr>Webservice</vt:lpstr>
      <vt:lpstr>Webservice</vt:lpstr>
      <vt:lpstr>Webservice</vt:lpstr>
      <vt:lpstr>Webservice</vt:lpstr>
      <vt:lpstr>Webservice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EVENTIFY</dc:title>
  <dc:creator>WINKLER Christian, 4AHIFS</dc:creator>
  <cp:lastModifiedBy>Christian Winkler</cp:lastModifiedBy>
  <cp:revision>119</cp:revision>
  <dcterms:created xsi:type="dcterms:W3CDTF">2018-06-18T09:39:55Z</dcterms:created>
  <dcterms:modified xsi:type="dcterms:W3CDTF">2018-11-19T06:16:02Z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