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93" r:id="rId4"/>
    <p:sldId id="261" r:id="rId5"/>
    <p:sldId id="294" r:id="rId6"/>
    <p:sldId id="295" r:id="rId7"/>
    <p:sldId id="296" r:id="rId8"/>
    <p:sldId id="297" r:id="rId9"/>
    <p:sldId id="298" r:id="rId10"/>
    <p:sldId id="289" r:id="rId11"/>
    <p:sldId id="278" r:id="rId12"/>
    <p:sldId id="288" r:id="rId13"/>
    <p:sldId id="299" r:id="rId14"/>
    <p:sldId id="30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CC76-4660-4B33-86FD-1521FBFDE22E}" v="1" dt="2018-11-18T22:43:58.880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BEA11-AF55-4B88-9733-898280EC73BD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31312-8ED3-4027-AA09-40E00C39A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90D0C-64BA-43AD-8AC5-6E871107B4B8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78A1B1-5661-4476-A34B-558394374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64C7-8306-4E87-BF37-C447C1FCFFD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7365-23F0-4329-9CF3-AE7E5C66E8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67F7A-26FC-418E-B2A3-F356CF97179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0E095-123B-4E37-A962-3A947A40AB8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52B0F-5B4D-48D2-9652-C22D9A2AD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830BB-432B-4496-A163-2929AE96CE84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991" y="6383381"/>
            <a:ext cx="6243203" cy="2743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5967A-BC8F-425A-9A1E-BBD5F5E24AB5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29EB5-A8DA-408E-BA5B-3D87C7F14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5154-F6FF-4ACE-B33F-07143605E8BC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1E02E-2B39-44FA-8197-C54515521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248EE-1224-4C78-8C22-C87B3A225540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DF945-6CBB-4925-8542-3406C5B16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CF1EC-FAEB-4F51-9727-05DD48890989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200">
                <a:latin typeface="Genome Thin" panose="000003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59236-D90B-4D57-BFDB-AAC01029C9E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6B2ACF-1CEC-4E05-918F-E20A8D6BB8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858" y="1213185"/>
            <a:ext cx="5289180" cy="2560320"/>
          </a:xfrm>
        </p:spPr>
        <p:txBody>
          <a:bodyPr>
            <a:normAutofit/>
          </a:bodyPr>
          <a:lstStyle/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8" y="3640667"/>
            <a:ext cx="5120640" cy="1600200"/>
          </a:xfrm>
        </p:spPr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8590D-1FEC-468D-B7E2-1E2DD928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1050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Stacking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27F6EC-DB00-4D46-BA26-1134E973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2490"/>
            <a:ext cx="10109199" cy="16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677" y="168168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Video Background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292029-56A7-42A9-90AA-442B5659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1617341"/>
            <a:ext cx="4376057" cy="4802605"/>
          </a:xfrm>
          <a:prstGeom prst="rect">
            <a:avLst/>
          </a:prstGeom>
        </p:spPr>
      </p:pic>
      <p:pic>
        <p:nvPicPr>
          <p:cNvPr id="7" name="Picture 7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E5219E48-BF8A-4CCA-9F33-6785DB2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4" y="2943093"/>
            <a:ext cx="5255986" cy="485907"/>
          </a:xfrm>
          <a:prstGeom prst="rect">
            <a:avLst/>
          </a:prstGeom>
        </p:spPr>
      </p:pic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C644E1F0-F534-4598-9A00-12BF15187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6" y="4263292"/>
            <a:ext cx="5255985" cy="21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625" y="198387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Webservice Calls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8B68D18-DBB9-4CB9-84E4-C29114A7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15" y="2680891"/>
            <a:ext cx="3290074" cy="12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48DE0-1B81-43E4-8076-CD3D3A6C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4" y="1983872"/>
            <a:ext cx="4841713" cy="4155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BDED9-AE84-4081-AA29-AAB6E4BA9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15" y="2978203"/>
            <a:ext cx="3290074" cy="31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98" y="198512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Drawables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44B12-DB8A-4FC0-8F54-603EAD5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4" y="1983873"/>
            <a:ext cx="63055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01A1E-83CB-49CD-9638-7ED78705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4" y="3114007"/>
            <a:ext cx="4829175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F8F66-0271-4D76-8AF4-3AC2AED8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19" y="4847557"/>
            <a:ext cx="4486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6BEA02-4142-40CD-83DA-E6DEF0AA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5" y="1983873"/>
            <a:ext cx="5093472" cy="2673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09608-2821-4E90-B84A-1815F08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5" y="4928296"/>
            <a:ext cx="3743851" cy="1149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040" y="1983873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Animations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2287F-F92F-465A-A56B-7E1D76F6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55" y="3404338"/>
            <a:ext cx="4287480" cy="26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1F45F-1AA4-4E5E-BA35-BDA4480E7D7A}"/>
              </a:ext>
            </a:extLst>
          </p:cNvPr>
          <p:cNvSpPr txBox="1"/>
          <p:nvPr/>
        </p:nvSpPr>
        <p:spPr>
          <a:xfrm>
            <a:off x="502920" y="4268988"/>
            <a:ext cx="806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Vielen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Dank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für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Ihre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Aufmerksamkeit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!</a:t>
            </a:r>
            <a:endParaRPr lang="en-AT" sz="2800" dirty="0">
              <a:latin typeface="Moon 2.0" panose="00000500000000000000" pitchFamily="50" charset="0"/>
              <a:ea typeface="Moon 2.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823C4-F4FB-482E-9747-D3D538C7AB7C}"/>
              </a:ext>
            </a:extLst>
          </p:cNvPr>
          <p:cNvSpPr txBox="1">
            <a:spLocks/>
          </p:cNvSpPr>
          <p:nvPr/>
        </p:nvSpPr>
        <p:spPr>
          <a:xfrm>
            <a:off x="502920" y="930926"/>
            <a:ext cx="5289180" cy="2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2AA6C10-F62A-4EA6-A8FD-889538226551}"/>
              </a:ext>
            </a:extLst>
          </p:cNvPr>
          <p:cNvSpPr txBox="1">
            <a:spLocks/>
          </p:cNvSpPr>
          <p:nvPr/>
        </p:nvSpPr>
        <p:spPr>
          <a:xfrm>
            <a:off x="671460" y="3358408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DB7C2-7029-4AB6-A92B-5A53B98E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nome Thin" panose="00000300000000000000" pitchFamily="50" charset="0"/>
              </a:rPr>
              <a:t>Arbeitsteilung</a:t>
            </a:r>
            <a:endParaRPr lang="en-US" dirty="0">
              <a:latin typeface="Genome Thin" panose="00000300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AF9E-C3A5-477D-B5B9-9C6FB533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14116"/>
            <a:ext cx="9601200" cy="4343400"/>
          </a:xfrm>
        </p:spPr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 – </a:t>
            </a:r>
            <a:r>
              <a:rPr lang="en-US" strike="sngStrike" dirty="0"/>
              <a:t>Android App? </a:t>
            </a:r>
            <a:r>
              <a:rPr lang="en-US" dirty="0"/>
              <a:t>| Java App</a:t>
            </a:r>
          </a:p>
          <a:p>
            <a:r>
              <a:rPr lang="en-US" dirty="0" err="1"/>
              <a:t>Blaschke</a:t>
            </a:r>
            <a:r>
              <a:rPr lang="en-US" dirty="0"/>
              <a:t> – Database | Webservices</a:t>
            </a:r>
          </a:p>
          <a:p>
            <a:r>
              <a:rPr lang="en-US" dirty="0" err="1"/>
              <a:t>Judth</a:t>
            </a:r>
            <a:r>
              <a:rPr lang="en-US" dirty="0"/>
              <a:t> – Database | Webservices</a:t>
            </a:r>
          </a:p>
          <a:p>
            <a:r>
              <a:rPr lang="en-US" dirty="0"/>
              <a:t>Winkler – Android App |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107-BC40-4017-B4D7-55E258D2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EF668-D364-4767-8B80-DDFAC837CB48}"/>
              </a:ext>
            </a:extLst>
          </p:cNvPr>
          <p:cNvSpPr txBox="1"/>
          <p:nvPr/>
        </p:nvSpPr>
        <p:spPr>
          <a:xfrm>
            <a:off x="748018" y="1862355"/>
            <a:ext cx="2961314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all </a:t>
            </a:r>
            <a:r>
              <a:rPr lang="de-DE" dirty="0" err="1">
                <a:solidFill>
                  <a:srgbClr val="00B050"/>
                </a:solidFill>
              </a:rPr>
              <a:t>concerts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to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concert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Buy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bought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Change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Add/</a:t>
            </a:r>
            <a:r>
              <a:rPr lang="de-DE" dirty="0" err="1">
                <a:solidFill>
                  <a:srgbClr val="00B050"/>
                </a:solidFill>
              </a:rPr>
              <a:t>Cashout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balance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Webservice </a:t>
            </a:r>
            <a:r>
              <a:rPr lang="de-DE" dirty="0" err="1">
                <a:solidFill>
                  <a:srgbClr val="00B050"/>
                </a:solidFill>
              </a:rPr>
              <a:t>connection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6D72-1218-4EC3-B8D8-06692356138E}"/>
              </a:ext>
            </a:extLst>
          </p:cNvPr>
          <p:cNvSpPr txBox="1"/>
          <p:nvPr/>
        </p:nvSpPr>
        <p:spPr>
          <a:xfrm>
            <a:off x="4615343" y="1862354"/>
            <a:ext cx="2961314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Java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dashboard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all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Create</a:t>
            </a:r>
            <a:r>
              <a:rPr lang="de-DE" dirty="0"/>
              <a:t>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Show </a:t>
            </a:r>
            <a:r>
              <a:rPr lang="de-DE" dirty="0" err="1">
                <a:solidFill>
                  <a:srgbClr val="FF0000"/>
                </a:solidFill>
              </a:rPr>
              <a:t>transactions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Change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Add/</a:t>
            </a:r>
            <a:r>
              <a:rPr lang="de-DE" dirty="0" err="1">
                <a:solidFill>
                  <a:srgbClr val="00B050"/>
                </a:solidFill>
              </a:rPr>
              <a:t>Cashout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balance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Webservice </a:t>
            </a:r>
            <a:r>
              <a:rPr lang="de-DE" dirty="0" err="1">
                <a:solidFill>
                  <a:srgbClr val="FF0000"/>
                </a:solidFill>
              </a:rPr>
              <a:t>connection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D6AD-EE9C-451E-81F0-6C9CFF664223}"/>
              </a:ext>
            </a:extLst>
          </p:cNvPr>
          <p:cNvSpPr txBox="1"/>
          <p:nvPr/>
        </p:nvSpPr>
        <p:spPr>
          <a:xfrm>
            <a:off x="8482668" y="1862356"/>
            <a:ext cx="2961314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Webservice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2"/>
                </a:solidFill>
              </a:rPr>
              <a:t>Routes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specified</a:t>
            </a: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Bearer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authentication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Sign</a:t>
            </a:r>
            <a:r>
              <a:rPr lang="de-DE" dirty="0">
                <a:solidFill>
                  <a:srgbClr val="00B050"/>
                </a:solidFill>
              </a:rPr>
              <a:t> in / </a:t>
            </a:r>
            <a:r>
              <a:rPr lang="de-DE" dirty="0" err="1">
                <a:solidFill>
                  <a:srgbClr val="00B050"/>
                </a:solidFill>
              </a:rPr>
              <a:t>register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auth</a:t>
            </a:r>
            <a:r>
              <a:rPr lang="de-DE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Documentation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6ED48-69A1-4765-AEDC-23BCF72CDBEF}"/>
              </a:ext>
            </a:extLst>
          </p:cNvPr>
          <p:cNvSpPr txBox="1"/>
          <p:nvPr/>
        </p:nvSpPr>
        <p:spPr>
          <a:xfrm>
            <a:off x="8482668" y="4632343"/>
            <a:ext cx="296131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Basic </a:t>
            </a:r>
            <a:r>
              <a:rPr lang="de-DE" dirty="0" err="1">
                <a:solidFill>
                  <a:srgbClr val="00B050"/>
                </a:solidFill>
              </a:rPr>
              <a:t>tables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Spatial</a:t>
            </a:r>
            <a:r>
              <a:rPr lang="de-DE" dirty="0">
                <a:solidFill>
                  <a:srgbClr val="FF0000"/>
                </a:solidFill>
              </a:rPr>
              <a:t>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Data-Warehouse</a:t>
            </a:r>
          </a:p>
        </p:txBody>
      </p:sp>
    </p:spTree>
    <p:extLst>
      <p:ext uri="{BB962C8B-B14F-4D97-AF65-F5344CB8AC3E}">
        <p14:creationId xmlns:p14="http://schemas.microsoft.com/office/powerpoint/2010/main" val="310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48D7FE4-AB5B-4139-8568-C4C81C67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73" y="2129980"/>
            <a:ext cx="2072659" cy="3684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7CB2BC-454E-4904-8EA6-7D88C9AF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86" y="2128273"/>
            <a:ext cx="2077242" cy="3692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DAF45-97A8-4559-8A0A-7D2893B7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88" y="2126475"/>
            <a:ext cx="2078253" cy="369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Welcome Screen</a:t>
            </a:r>
          </a:p>
          <a:p>
            <a:r>
              <a:rPr lang="de-DE" dirty="0"/>
              <a:t>Login </a:t>
            </a:r>
          </a:p>
          <a:p>
            <a:r>
              <a:rPr lang="de-DE" dirty="0"/>
              <a:t>Register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24FA020-5996-478A-8A90-3DEA5476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03" y="2121831"/>
            <a:ext cx="2080865" cy="369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A7F20-80D7-415D-AE55-A647171F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08" y="2121831"/>
            <a:ext cx="2080865" cy="369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50A6D-BAA8-4638-9EE4-CC521C95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313" y="2121832"/>
            <a:ext cx="2080865" cy="3699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Concert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Ticket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r>
              <a:rPr lang="de-DE" dirty="0" err="1"/>
              <a:t>Amount</a:t>
            </a:r>
            <a:r>
              <a:rPr lang="de-DE" dirty="0"/>
              <a:t> Picker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31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74CC48D-C69B-45D7-BC04-6CCBA38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41" y="2130320"/>
            <a:ext cx="2080864" cy="3699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BA05D-68CA-4DE5-8DEC-579F4359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25" y="2132116"/>
            <a:ext cx="2077243" cy="3692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12950-B071-40A5-A079-168AC3AC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00" y="2130321"/>
            <a:ext cx="2078252" cy="3694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Buy ticket(s)</a:t>
            </a:r>
          </a:p>
          <a:p>
            <a:r>
              <a:rPr lang="de-DE" dirty="0" err="1"/>
              <a:t>Checkmark</a:t>
            </a:r>
            <a:r>
              <a:rPr lang="de-DE" dirty="0"/>
              <a:t> (</a:t>
            </a:r>
            <a:r>
              <a:rPr lang="de-DE" dirty="0" err="1"/>
              <a:t>Anim</a:t>
            </a:r>
            <a:r>
              <a:rPr lang="de-DE" dirty="0"/>
              <a:t>) </a:t>
            </a:r>
          </a:p>
          <a:p>
            <a:r>
              <a:rPr lang="de-DE" dirty="0"/>
              <a:t>Wallet (</a:t>
            </a:r>
            <a:r>
              <a:rPr lang="de-DE" dirty="0" err="1"/>
              <a:t>Anim</a:t>
            </a:r>
            <a:r>
              <a:rPr lang="de-DE" dirty="0"/>
              <a:t>)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169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982D3F-10C1-49F7-863E-95961024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1" y="2121930"/>
            <a:ext cx="2084615" cy="3705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DC9E6-7A84-481E-AF5D-B06B0D82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82" y="2121930"/>
            <a:ext cx="2084617" cy="3705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7BCF8-58F6-4CC3-861A-E7544960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183" y="2121930"/>
            <a:ext cx="2084617" cy="3705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tickets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Change UD (</a:t>
            </a:r>
            <a:r>
              <a:rPr lang="de-DE" dirty="0" err="1"/>
              <a:t>Anim</a:t>
            </a:r>
            <a:r>
              <a:rPr lang="de-DE" dirty="0"/>
              <a:t>)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142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5D1C7B9-A7B3-4141-8CB0-9911F24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08" y="2107608"/>
            <a:ext cx="2072659" cy="36847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02D05-7B8D-4E98-8C18-50A98A06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63" y="2107608"/>
            <a:ext cx="2072659" cy="3684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0AD-D25A-497E-A223-1C4731EE6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117" y="2107608"/>
            <a:ext cx="2072660" cy="3684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Navigation</a:t>
            </a:r>
          </a:p>
          <a:p>
            <a:r>
              <a:rPr lang="de-DE" dirty="0"/>
              <a:t>Field Errors</a:t>
            </a:r>
          </a:p>
          <a:p>
            <a:r>
              <a:rPr lang="de-DE" dirty="0"/>
              <a:t>Toast Errors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A7153C-A4D8-449F-86FF-9C49019D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4" y="1983873"/>
            <a:ext cx="5067483" cy="4155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051" y="1983873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Structure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15A63A-3779-4A83-9A9A-7963EEBA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682" y="4815770"/>
            <a:ext cx="3448050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9A455-D701-4802-9995-B372DE28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532" y="2736276"/>
            <a:ext cx="1219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258</TotalTime>
  <Words>245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Genome Thin</vt:lpstr>
      <vt:lpstr>Moon 2.0</vt:lpstr>
      <vt:lpstr>Sales Direction 16X9</vt:lpstr>
      <vt:lpstr>NEEDATICKET</vt:lpstr>
      <vt:lpstr>Arbeitsteilung</vt:lpstr>
      <vt:lpstr>Requirements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dc:creator>WINKLER Christian, 4AHIFS</dc:creator>
  <cp:lastModifiedBy>WINKLER Christian, 5AHIFS</cp:lastModifiedBy>
  <cp:revision>126</cp:revision>
  <dcterms:created xsi:type="dcterms:W3CDTF">2018-06-18T09:39:55Z</dcterms:created>
  <dcterms:modified xsi:type="dcterms:W3CDTF">2019-01-21T07:40:27Z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